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96" r:id="rId5"/>
    <p:sldId id="260" r:id="rId6"/>
    <p:sldId id="283" r:id="rId7"/>
    <p:sldId id="284" r:id="rId8"/>
    <p:sldId id="282" r:id="rId9"/>
    <p:sldId id="285" r:id="rId10"/>
    <p:sldId id="286" r:id="rId11"/>
    <p:sldId id="287" r:id="rId12"/>
    <p:sldId id="289" r:id="rId13"/>
    <p:sldId id="290" r:id="rId14"/>
    <p:sldId id="291" r:id="rId15"/>
    <p:sldId id="292" r:id="rId16"/>
    <p:sldId id="294" r:id="rId17"/>
    <p:sldId id="293" r:id="rId18"/>
    <p:sldId id="288" r:id="rId19"/>
    <p:sldId id="295" r:id="rId20"/>
    <p:sldId id="297" r:id="rId21"/>
    <p:sldId id="298" r:id="rId22"/>
    <p:sldId id="299" r:id="rId23"/>
    <p:sldId id="301" r:id="rId24"/>
    <p:sldId id="300" r:id="rId25"/>
    <p:sldId id="302" r:id="rId26"/>
    <p:sldId id="306" r:id="rId27"/>
    <p:sldId id="304" r:id="rId28"/>
    <p:sldId id="305" r:id="rId29"/>
    <p:sldId id="307" r:id="rId30"/>
    <p:sldId id="308" r:id="rId3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967E25-F019-41C0-972D-F48581D5D47D}" v="50" dt="2025-03-13T18:33:19.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60" d="100"/>
          <a:sy n="60" d="100"/>
        </p:scale>
        <p:origin x="90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Helms" userId="2c2790b5-362a-4128-a9e3-9276b0c79aad" providerId="ADAL" clId="{E1967E25-F019-41C0-972D-F48581D5D47D}"/>
    <pc:docChg chg="undo redo custSel addSld delSld modSld sldOrd">
      <pc:chgData name="Matt Helms" userId="2c2790b5-362a-4128-a9e3-9276b0c79aad" providerId="ADAL" clId="{E1967E25-F019-41C0-972D-F48581D5D47D}" dt="2025-03-13T19:23:45.740" v="12057" actId="47"/>
      <pc:docMkLst>
        <pc:docMk/>
      </pc:docMkLst>
      <pc:sldChg chg="addSp delSp modSp mod addAnim delAnim">
        <pc:chgData name="Matt Helms" userId="2c2790b5-362a-4128-a9e3-9276b0c79aad" providerId="ADAL" clId="{E1967E25-F019-41C0-972D-F48581D5D47D}" dt="2025-03-10T19:16:25.575" v="84" actId="255"/>
        <pc:sldMkLst>
          <pc:docMk/>
          <pc:sldMk cId="2367097952" sldId="256"/>
        </pc:sldMkLst>
        <pc:spChg chg="mod">
          <ac:chgData name="Matt Helms" userId="2c2790b5-362a-4128-a9e3-9276b0c79aad" providerId="ADAL" clId="{E1967E25-F019-41C0-972D-F48581D5D47D}" dt="2025-03-10T19:15:58.841" v="35" actId="26606"/>
          <ac:spMkLst>
            <pc:docMk/>
            <pc:sldMk cId="2367097952" sldId="256"/>
            <ac:spMk id="2" creationId="{31A3BCC1-D550-14B5-7D16-64EBAF6FC81B}"/>
          </ac:spMkLst>
        </pc:spChg>
        <pc:spChg chg="mod">
          <ac:chgData name="Matt Helms" userId="2c2790b5-362a-4128-a9e3-9276b0c79aad" providerId="ADAL" clId="{E1967E25-F019-41C0-972D-F48581D5D47D}" dt="2025-03-10T19:16:25.575" v="84" actId="255"/>
          <ac:spMkLst>
            <pc:docMk/>
            <pc:sldMk cId="2367097952" sldId="256"/>
            <ac:spMk id="3" creationId="{A7388ACA-C64A-7474-9298-96E693590068}"/>
          </ac:spMkLst>
        </pc:spChg>
        <pc:spChg chg="add">
          <ac:chgData name="Matt Helms" userId="2c2790b5-362a-4128-a9e3-9276b0c79aad" providerId="ADAL" clId="{E1967E25-F019-41C0-972D-F48581D5D47D}" dt="2025-03-10T19:15:58.841" v="35" actId="26606"/>
          <ac:spMkLst>
            <pc:docMk/>
            <pc:sldMk cId="2367097952" sldId="256"/>
            <ac:spMk id="15" creationId="{0E91F5CA-B392-444C-88E3-BF5BAAEBDEB0}"/>
          </ac:spMkLst>
        </pc:spChg>
        <pc:spChg chg="add">
          <ac:chgData name="Matt Helms" userId="2c2790b5-362a-4128-a9e3-9276b0c79aad" providerId="ADAL" clId="{E1967E25-F019-41C0-972D-F48581D5D47D}" dt="2025-03-10T19:15:58.841" v="35" actId="26606"/>
          <ac:spMkLst>
            <pc:docMk/>
            <pc:sldMk cId="2367097952" sldId="256"/>
            <ac:spMk id="17" creationId="{0459807F-B6FA-44D3-9A53-C55B6B56884A}"/>
          </ac:spMkLst>
        </pc:spChg>
        <pc:picChg chg="add mod">
          <ac:chgData name="Matt Helms" userId="2c2790b5-362a-4128-a9e3-9276b0c79aad" providerId="ADAL" clId="{E1967E25-F019-41C0-972D-F48581D5D47D}" dt="2025-03-10T19:15:58.841" v="35" actId="26606"/>
          <ac:picMkLst>
            <pc:docMk/>
            <pc:sldMk cId="2367097952" sldId="256"/>
            <ac:picMk id="10" creationId="{4ED5E161-CF25-AF96-46EA-B5727FABA09C}"/>
          </ac:picMkLst>
        </pc:picChg>
      </pc:sldChg>
      <pc:sldChg chg="ord">
        <pc:chgData name="Matt Helms" userId="2c2790b5-362a-4128-a9e3-9276b0c79aad" providerId="ADAL" clId="{E1967E25-F019-41C0-972D-F48581D5D47D}" dt="2025-03-10T19:23:01.275" v="555"/>
        <pc:sldMkLst>
          <pc:docMk/>
          <pc:sldMk cId="1293036113" sldId="257"/>
        </pc:sldMkLst>
      </pc:sldChg>
      <pc:sldChg chg="del">
        <pc:chgData name="Matt Helms" userId="2c2790b5-362a-4128-a9e3-9276b0c79aad" providerId="ADAL" clId="{E1967E25-F019-41C0-972D-F48581D5D47D}" dt="2025-03-10T19:16:36.577" v="85" actId="47"/>
        <pc:sldMkLst>
          <pc:docMk/>
          <pc:sldMk cId="3214287875" sldId="258"/>
        </pc:sldMkLst>
      </pc:sldChg>
      <pc:sldChg chg="modSp mod">
        <pc:chgData name="Matt Helms" userId="2c2790b5-362a-4128-a9e3-9276b0c79aad" providerId="ADAL" clId="{E1967E25-F019-41C0-972D-F48581D5D47D}" dt="2025-03-10T19:22:46.076" v="553" actId="20577"/>
        <pc:sldMkLst>
          <pc:docMk/>
          <pc:sldMk cId="684354688" sldId="259"/>
        </pc:sldMkLst>
        <pc:spChg chg="mod">
          <ac:chgData name="Matt Helms" userId="2c2790b5-362a-4128-a9e3-9276b0c79aad" providerId="ADAL" clId="{E1967E25-F019-41C0-972D-F48581D5D47D}" dt="2025-03-10T19:16:58.702" v="119" actId="20577"/>
          <ac:spMkLst>
            <pc:docMk/>
            <pc:sldMk cId="684354688" sldId="259"/>
            <ac:spMk id="2" creationId="{BB17B66E-0FF3-6049-1DC9-50864AA9D0CF}"/>
          </ac:spMkLst>
        </pc:spChg>
        <pc:spChg chg="mod">
          <ac:chgData name="Matt Helms" userId="2c2790b5-362a-4128-a9e3-9276b0c79aad" providerId="ADAL" clId="{E1967E25-F019-41C0-972D-F48581D5D47D}" dt="2025-03-10T19:22:46.076" v="553" actId="20577"/>
          <ac:spMkLst>
            <pc:docMk/>
            <pc:sldMk cId="684354688" sldId="259"/>
            <ac:spMk id="3" creationId="{F52B1B11-56B9-0DE0-A209-4AEE92D36E4C}"/>
          </ac:spMkLst>
        </pc:spChg>
      </pc:sldChg>
      <pc:sldChg chg="modSp mod">
        <pc:chgData name="Matt Helms" userId="2c2790b5-362a-4128-a9e3-9276b0c79aad" providerId="ADAL" clId="{E1967E25-F019-41C0-972D-F48581D5D47D}" dt="2025-03-10T19:28:27.325" v="950" actId="5793"/>
        <pc:sldMkLst>
          <pc:docMk/>
          <pc:sldMk cId="2428712825" sldId="260"/>
        </pc:sldMkLst>
        <pc:spChg chg="mod">
          <ac:chgData name="Matt Helms" userId="2c2790b5-362a-4128-a9e3-9276b0c79aad" providerId="ADAL" clId="{E1967E25-F019-41C0-972D-F48581D5D47D}" dt="2025-03-10T19:24:53.957" v="577" actId="20577"/>
          <ac:spMkLst>
            <pc:docMk/>
            <pc:sldMk cId="2428712825" sldId="260"/>
            <ac:spMk id="2" creationId="{551CB690-99E9-FBCA-0D62-F84D7C7AA557}"/>
          </ac:spMkLst>
        </pc:spChg>
        <pc:spChg chg="mod">
          <ac:chgData name="Matt Helms" userId="2c2790b5-362a-4128-a9e3-9276b0c79aad" providerId="ADAL" clId="{E1967E25-F019-41C0-972D-F48581D5D47D}" dt="2025-03-10T19:28:27.325" v="950" actId="5793"/>
          <ac:spMkLst>
            <pc:docMk/>
            <pc:sldMk cId="2428712825" sldId="260"/>
            <ac:spMk id="3" creationId="{A931C31C-F398-343A-0F1C-084188877C00}"/>
          </ac:spMkLst>
        </pc:spChg>
      </pc:sldChg>
      <pc:sldChg chg="del">
        <pc:chgData name="Matt Helms" userId="2c2790b5-362a-4128-a9e3-9276b0c79aad" providerId="ADAL" clId="{E1967E25-F019-41C0-972D-F48581D5D47D}" dt="2025-03-10T21:37:41.986" v="2342" actId="47"/>
        <pc:sldMkLst>
          <pc:docMk/>
          <pc:sldMk cId="26100341" sldId="261"/>
        </pc:sldMkLst>
      </pc:sldChg>
      <pc:sldChg chg="del">
        <pc:chgData name="Matt Helms" userId="2c2790b5-362a-4128-a9e3-9276b0c79aad" providerId="ADAL" clId="{E1967E25-F019-41C0-972D-F48581D5D47D}" dt="2025-03-10T21:37:42.208" v="2343" actId="47"/>
        <pc:sldMkLst>
          <pc:docMk/>
          <pc:sldMk cId="1530266777" sldId="262"/>
        </pc:sldMkLst>
      </pc:sldChg>
      <pc:sldChg chg="del">
        <pc:chgData name="Matt Helms" userId="2c2790b5-362a-4128-a9e3-9276b0c79aad" providerId="ADAL" clId="{E1967E25-F019-41C0-972D-F48581D5D47D}" dt="2025-03-10T21:37:42.726" v="2344" actId="47"/>
        <pc:sldMkLst>
          <pc:docMk/>
          <pc:sldMk cId="815697032" sldId="263"/>
        </pc:sldMkLst>
      </pc:sldChg>
      <pc:sldChg chg="del">
        <pc:chgData name="Matt Helms" userId="2c2790b5-362a-4128-a9e3-9276b0c79aad" providerId="ADAL" clId="{E1967E25-F019-41C0-972D-F48581D5D47D}" dt="2025-03-10T21:37:43.242" v="2345" actId="47"/>
        <pc:sldMkLst>
          <pc:docMk/>
          <pc:sldMk cId="36877074" sldId="264"/>
        </pc:sldMkLst>
      </pc:sldChg>
      <pc:sldChg chg="del">
        <pc:chgData name="Matt Helms" userId="2c2790b5-362a-4128-a9e3-9276b0c79aad" providerId="ADAL" clId="{E1967E25-F019-41C0-972D-F48581D5D47D}" dt="2025-03-10T21:37:43.875" v="2347" actId="47"/>
        <pc:sldMkLst>
          <pc:docMk/>
          <pc:sldMk cId="3399843807" sldId="265"/>
        </pc:sldMkLst>
      </pc:sldChg>
      <pc:sldChg chg="del">
        <pc:chgData name="Matt Helms" userId="2c2790b5-362a-4128-a9e3-9276b0c79aad" providerId="ADAL" clId="{E1967E25-F019-41C0-972D-F48581D5D47D}" dt="2025-03-10T21:37:44.076" v="2348" actId="47"/>
        <pc:sldMkLst>
          <pc:docMk/>
          <pc:sldMk cId="2998119778" sldId="266"/>
        </pc:sldMkLst>
      </pc:sldChg>
      <pc:sldChg chg="del">
        <pc:chgData name="Matt Helms" userId="2c2790b5-362a-4128-a9e3-9276b0c79aad" providerId="ADAL" clId="{E1967E25-F019-41C0-972D-F48581D5D47D}" dt="2025-03-10T21:37:44.267" v="2349" actId="47"/>
        <pc:sldMkLst>
          <pc:docMk/>
          <pc:sldMk cId="3269494957" sldId="267"/>
        </pc:sldMkLst>
      </pc:sldChg>
      <pc:sldChg chg="del">
        <pc:chgData name="Matt Helms" userId="2c2790b5-362a-4128-a9e3-9276b0c79aad" providerId="ADAL" clId="{E1967E25-F019-41C0-972D-F48581D5D47D}" dt="2025-03-10T21:37:44.607" v="2351" actId="47"/>
        <pc:sldMkLst>
          <pc:docMk/>
          <pc:sldMk cId="2939103368" sldId="268"/>
        </pc:sldMkLst>
      </pc:sldChg>
      <pc:sldChg chg="del">
        <pc:chgData name="Matt Helms" userId="2c2790b5-362a-4128-a9e3-9276b0c79aad" providerId="ADAL" clId="{E1967E25-F019-41C0-972D-F48581D5D47D}" dt="2025-03-10T21:37:44.786" v="2352" actId="47"/>
        <pc:sldMkLst>
          <pc:docMk/>
          <pc:sldMk cId="2082455338" sldId="269"/>
        </pc:sldMkLst>
      </pc:sldChg>
      <pc:sldChg chg="del">
        <pc:chgData name="Matt Helms" userId="2c2790b5-362a-4128-a9e3-9276b0c79aad" providerId="ADAL" clId="{E1967E25-F019-41C0-972D-F48581D5D47D}" dt="2025-03-10T21:37:45.175" v="2354" actId="47"/>
        <pc:sldMkLst>
          <pc:docMk/>
          <pc:sldMk cId="4050023738" sldId="270"/>
        </pc:sldMkLst>
      </pc:sldChg>
      <pc:sldChg chg="del">
        <pc:chgData name="Matt Helms" userId="2c2790b5-362a-4128-a9e3-9276b0c79aad" providerId="ADAL" clId="{E1967E25-F019-41C0-972D-F48581D5D47D}" dt="2025-03-10T21:37:45.760" v="2355" actId="47"/>
        <pc:sldMkLst>
          <pc:docMk/>
          <pc:sldMk cId="2473452263" sldId="271"/>
        </pc:sldMkLst>
      </pc:sldChg>
      <pc:sldChg chg="del">
        <pc:chgData name="Matt Helms" userId="2c2790b5-362a-4128-a9e3-9276b0c79aad" providerId="ADAL" clId="{E1967E25-F019-41C0-972D-F48581D5D47D}" dt="2025-03-10T21:37:46.799" v="2357" actId="47"/>
        <pc:sldMkLst>
          <pc:docMk/>
          <pc:sldMk cId="1040201721" sldId="272"/>
        </pc:sldMkLst>
      </pc:sldChg>
      <pc:sldChg chg="del">
        <pc:chgData name="Matt Helms" userId="2c2790b5-362a-4128-a9e3-9276b0c79aad" providerId="ADAL" clId="{E1967E25-F019-41C0-972D-F48581D5D47D}" dt="2025-03-10T21:37:47.264" v="2358" actId="47"/>
        <pc:sldMkLst>
          <pc:docMk/>
          <pc:sldMk cId="1394573634" sldId="273"/>
        </pc:sldMkLst>
      </pc:sldChg>
      <pc:sldChg chg="del">
        <pc:chgData name="Matt Helms" userId="2c2790b5-362a-4128-a9e3-9276b0c79aad" providerId="ADAL" clId="{E1967E25-F019-41C0-972D-F48581D5D47D}" dt="2025-03-10T21:37:47.723" v="2359" actId="47"/>
        <pc:sldMkLst>
          <pc:docMk/>
          <pc:sldMk cId="54705252" sldId="274"/>
        </pc:sldMkLst>
      </pc:sldChg>
      <pc:sldChg chg="del">
        <pc:chgData name="Matt Helms" userId="2c2790b5-362a-4128-a9e3-9276b0c79aad" providerId="ADAL" clId="{E1967E25-F019-41C0-972D-F48581D5D47D}" dt="2025-03-10T21:37:48.017" v="2360" actId="47"/>
        <pc:sldMkLst>
          <pc:docMk/>
          <pc:sldMk cId="4112093320" sldId="275"/>
        </pc:sldMkLst>
      </pc:sldChg>
      <pc:sldChg chg="del">
        <pc:chgData name="Matt Helms" userId="2c2790b5-362a-4128-a9e3-9276b0c79aad" providerId="ADAL" clId="{E1967E25-F019-41C0-972D-F48581D5D47D}" dt="2025-03-10T21:37:48.209" v="2361" actId="47"/>
        <pc:sldMkLst>
          <pc:docMk/>
          <pc:sldMk cId="1229052629" sldId="276"/>
        </pc:sldMkLst>
      </pc:sldChg>
      <pc:sldChg chg="del">
        <pc:chgData name="Matt Helms" userId="2c2790b5-362a-4128-a9e3-9276b0c79aad" providerId="ADAL" clId="{E1967E25-F019-41C0-972D-F48581D5D47D}" dt="2025-03-10T21:37:48.381" v="2362" actId="47"/>
        <pc:sldMkLst>
          <pc:docMk/>
          <pc:sldMk cId="2609119241" sldId="277"/>
        </pc:sldMkLst>
      </pc:sldChg>
      <pc:sldChg chg="del">
        <pc:chgData name="Matt Helms" userId="2c2790b5-362a-4128-a9e3-9276b0c79aad" providerId="ADAL" clId="{E1967E25-F019-41C0-972D-F48581D5D47D}" dt="2025-03-10T21:37:43.429" v="2346" actId="47"/>
        <pc:sldMkLst>
          <pc:docMk/>
          <pc:sldMk cId="4250047789" sldId="278"/>
        </pc:sldMkLst>
      </pc:sldChg>
      <pc:sldChg chg="del">
        <pc:chgData name="Matt Helms" userId="2c2790b5-362a-4128-a9e3-9276b0c79aad" providerId="ADAL" clId="{E1967E25-F019-41C0-972D-F48581D5D47D}" dt="2025-03-10T21:37:44.444" v="2350" actId="47"/>
        <pc:sldMkLst>
          <pc:docMk/>
          <pc:sldMk cId="282966536" sldId="279"/>
        </pc:sldMkLst>
      </pc:sldChg>
      <pc:sldChg chg="del">
        <pc:chgData name="Matt Helms" userId="2c2790b5-362a-4128-a9e3-9276b0c79aad" providerId="ADAL" clId="{E1967E25-F019-41C0-972D-F48581D5D47D}" dt="2025-03-10T21:37:44.971" v="2353" actId="47"/>
        <pc:sldMkLst>
          <pc:docMk/>
          <pc:sldMk cId="2762535993" sldId="280"/>
        </pc:sldMkLst>
      </pc:sldChg>
      <pc:sldChg chg="del">
        <pc:chgData name="Matt Helms" userId="2c2790b5-362a-4128-a9e3-9276b0c79aad" providerId="ADAL" clId="{E1967E25-F019-41C0-972D-F48581D5D47D}" dt="2025-03-10T21:37:46.181" v="2356" actId="47"/>
        <pc:sldMkLst>
          <pc:docMk/>
          <pc:sldMk cId="1668979762" sldId="281"/>
        </pc:sldMkLst>
      </pc:sldChg>
      <pc:sldChg chg="modSp mod">
        <pc:chgData name="Matt Helms" userId="2c2790b5-362a-4128-a9e3-9276b0c79aad" providerId="ADAL" clId="{E1967E25-F019-41C0-972D-F48581D5D47D}" dt="2025-03-10T21:08:36.358" v="2197" actId="255"/>
        <pc:sldMkLst>
          <pc:docMk/>
          <pc:sldMk cId="4024988592" sldId="282"/>
        </pc:sldMkLst>
        <pc:spChg chg="mod">
          <ac:chgData name="Matt Helms" userId="2c2790b5-362a-4128-a9e3-9276b0c79aad" providerId="ADAL" clId="{E1967E25-F019-41C0-972D-F48581D5D47D}" dt="2025-03-10T21:08:36.358" v="2197" actId="255"/>
          <ac:spMkLst>
            <pc:docMk/>
            <pc:sldMk cId="4024988592" sldId="282"/>
            <ac:spMk id="2" creationId="{DC2D8938-60DB-3E8D-8C03-85FD6AD7D520}"/>
          </ac:spMkLst>
        </pc:spChg>
        <pc:graphicFrameChg chg="mod modGraphic">
          <ac:chgData name="Matt Helms" userId="2c2790b5-362a-4128-a9e3-9276b0c79aad" providerId="ADAL" clId="{E1967E25-F019-41C0-972D-F48581D5D47D}" dt="2025-03-10T21:07:35.977" v="2152" actId="313"/>
          <ac:graphicFrameMkLst>
            <pc:docMk/>
            <pc:sldMk cId="4024988592" sldId="282"/>
            <ac:graphicFrameMk id="4" creationId="{94F93AF8-1952-758D-F96C-6E3C93F6F909}"/>
          </ac:graphicFrameMkLst>
        </pc:graphicFrameChg>
      </pc:sldChg>
      <pc:sldChg chg="modSp new mod">
        <pc:chgData name="Matt Helms" userId="2c2790b5-362a-4128-a9e3-9276b0c79aad" providerId="ADAL" clId="{E1967E25-F019-41C0-972D-F48581D5D47D}" dt="2025-03-10T20:25:44.233" v="1561" actId="20577"/>
        <pc:sldMkLst>
          <pc:docMk/>
          <pc:sldMk cId="149616617" sldId="283"/>
        </pc:sldMkLst>
        <pc:spChg chg="mod">
          <ac:chgData name="Matt Helms" userId="2c2790b5-362a-4128-a9e3-9276b0c79aad" providerId="ADAL" clId="{E1967E25-F019-41C0-972D-F48581D5D47D}" dt="2025-03-10T19:52:21.299" v="977" actId="20577"/>
          <ac:spMkLst>
            <pc:docMk/>
            <pc:sldMk cId="149616617" sldId="283"/>
            <ac:spMk id="2" creationId="{F02F467B-178B-5ACB-507A-9360F356419B}"/>
          </ac:spMkLst>
        </pc:spChg>
        <pc:spChg chg="mod">
          <ac:chgData name="Matt Helms" userId="2c2790b5-362a-4128-a9e3-9276b0c79aad" providerId="ADAL" clId="{E1967E25-F019-41C0-972D-F48581D5D47D}" dt="2025-03-10T20:25:44.233" v="1561" actId="20577"/>
          <ac:spMkLst>
            <pc:docMk/>
            <pc:sldMk cId="149616617" sldId="283"/>
            <ac:spMk id="3" creationId="{5105D790-666D-AEEE-68D5-75DCCADF10AD}"/>
          </ac:spMkLst>
        </pc:spChg>
      </pc:sldChg>
      <pc:sldChg chg="del">
        <pc:chgData name="Matt Helms" userId="2c2790b5-362a-4128-a9e3-9276b0c79aad" providerId="ADAL" clId="{E1967E25-F019-41C0-972D-F48581D5D47D}" dt="2025-03-10T19:52:08.130" v="951" actId="47"/>
        <pc:sldMkLst>
          <pc:docMk/>
          <pc:sldMk cId="734046593" sldId="283"/>
        </pc:sldMkLst>
      </pc:sldChg>
      <pc:sldChg chg="modSp add mod">
        <pc:chgData name="Matt Helms" userId="2c2790b5-362a-4128-a9e3-9276b0c79aad" providerId="ADAL" clId="{E1967E25-F019-41C0-972D-F48581D5D47D}" dt="2025-03-10T21:34:57.694" v="2261" actId="20577"/>
        <pc:sldMkLst>
          <pc:docMk/>
          <pc:sldMk cId="1524441672" sldId="284"/>
        </pc:sldMkLst>
        <pc:spChg chg="mod">
          <ac:chgData name="Matt Helms" userId="2c2790b5-362a-4128-a9e3-9276b0c79aad" providerId="ADAL" clId="{E1967E25-F019-41C0-972D-F48581D5D47D}" dt="2025-03-10T21:34:57.694" v="2261" actId="20577"/>
          <ac:spMkLst>
            <pc:docMk/>
            <pc:sldMk cId="1524441672" sldId="284"/>
            <ac:spMk id="3" creationId="{8734C1C7-A08F-A222-B446-A1A6841FF9E0}"/>
          </ac:spMkLst>
        </pc:spChg>
      </pc:sldChg>
      <pc:sldChg chg="addSp delSp modSp new mod setBg">
        <pc:chgData name="Matt Helms" userId="2c2790b5-362a-4128-a9e3-9276b0c79aad" providerId="ADAL" clId="{E1967E25-F019-41C0-972D-F48581D5D47D}" dt="2025-03-10T21:13:56.611" v="2201" actId="27614"/>
        <pc:sldMkLst>
          <pc:docMk/>
          <pc:sldMk cId="1946366702" sldId="285"/>
        </pc:sldMkLst>
        <pc:spChg chg="add">
          <ac:chgData name="Matt Helms" userId="2c2790b5-362a-4128-a9e3-9276b0c79aad" providerId="ADAL" clId="{E1967E25-F019-41C0-972D-F48581D5D47D}" dt="2025-03-10T21:13:53.037" v="2200" actId="26606"/>
          <ac:spMkLst>
            <pc:docMk/>
            <pc:sldMk cId="1946366702" sldId="285"/>
            <ac:spMk id="9" creationId="{42A4FC2C-047E-45A5-965D-8E1E3BF09BC6}"/>
          </ac:spMkLst>
        </pc:spChg>
        <pc:picChg chg="add mod">
          <ac:chgData name="Matt Helms" userId="2c2790b5-362a-4128-a9e3-9276b0c79aad" providerId="ADAL" clId="{E1967E25-F019-41C0-972D-F48581D5D47D}" dt="2025-03-10T21:13:56.611" v="2201" actId="27614"/>
          <ac:picMkLst>
            <pc:docMk/>
            <pc:sldMk cId="1946366702" sldId="285"/>
            <ac:picMk id="4" creationId="{5ACD9B4C-7887-B2C8-6584-CFB07DDB3CCB}"/>
          </ac:picMkLst>
        </pc:picChg>
      </pc:sldChg>
      <pc:sldChg chg="modSp new mod">
        <pc:chgData name="Matt Helms" userId="2c2790b5-362a-4128-a9e3-9276b0c79aad" providerId="ADAL" clId="{E1967E25-F019-41C0-972D-F48581D5D47D}" dt="2025-03-11T20:29:48.616" v="3910" actId="20577"/>
        <pc:sldMkLst>
          <pc:docMk/>
          <pc:sldMk cId="3462068428" sldId="286"/>
        </pc:sldMkLst>
        <pc:spChg chg="mod">
          <ac:chgData name="Matt Helms" userId="2c2790b5-362a-4128-a9e3-9276b0c79aad" providerId="ADAL" clId="{E1967E25-F019-41C0-972D-F48581D5D47D}" dt="2025-03-11T20:29:48.616" v="3910" actId="20577"/>
          <ac:spMkLst>
            <pc:docMk/>
            <pc:sldMk cId="3462068428" sldId="286"/>
            <ac:spMk id="2" creationId="{79D4E362-3F0C-FBED-189E-01633189836B}"/>
          </ac:spMkLst>
        </pc:spChg>
        <pc:spChg chg="mod">
          <ac:chgData name="Matt Helms" userId="2c2790b5-362a-4128-a9e3-9276b0c79aad" providerId="ADAL" clId="{E1967E25-F019-41C0-972D-F48581D5D47D}" dt="2025-03-11T17:26:34.143" v="2531" actId="20577"/>
          <ac:spMkLst>
            <pc:docMk/>
            <pc:sldMk cId="3462068428" sldId="286"/>
            <ac:spMk id="3" creationId="{FF470E75-C012-6EB5-66F2-8F3F032E811C}"/>
          </ac:spMkLst>
        </pc:spChg>
      </pc:sldChg>
      <pc:sldChg chg="modSp add mod">
        <pc:chgData name="Matt Helms" userId="2c2790b5-362a-4128-a9e3-9276b0c79aad" providerId="ADAL" clId="{E1967E25-F019-41C0-972D-F48581D5D47D}" dt="2025-03-11T20:29:41.979" v="3894" actId="20577"/>
        <pc:sldMkLst>
          <pc:docMk/>
          <pc:sldMk cId="1488608509" sldId="287"/>
        </pc:sldMkLst>
        <pc:spChg chg="mod">
          <ac:chgData name="Matt Helms" userId="2c2790b5-362a-4128-a9e3-9276b0c79aad" providerId="ADAL" clId="{E1967E25-F019-41C0-972D-F48581D5D47D}" dt="2025-03-11T20:29:41.979" v="3894" actId="20577"/>
          <ac:spMkLst>
            <pc:docMk/>
            <pc:sldMk cId="1488608509" sldId="287"/>
            <ac:spMk id="2" creationId="{9BEA2B2D-BE13-5D36-3ACA-742E37F9C721}"/>
          </ac:spMkLst>
        </pc:spChg>
        <pc:spChg chg="mod">
          <ac:chgData name="Matt Helms" userId="2c2790b5-362a-4128-a9e3-9276b0c79aad" providerId="ADAL" clId="{E1967E25-F019-41C0-972D-F48581D5D47D}" dt="2025-03-11T17:46:16.597" v="3344" actId="20577"/>
          <ac:spMkLst>
            <pc:docMk/>
            <pc:sldMk cId="1488608509" sldId="287"/>
            <ac:spMk id="3" creationId="{71AD924C-3C14-4314-2540-39705D29C1B3}"/>
          </ac:spMkLst>
        </pc:spChg>
      </pc:sldChg>
      <pc:sldChg chg="modSp new mod">
        <pc:chgData name="Matt Helms" userId="2c2790b5-362a-4128-a9e3-9276b0c79aad" providerId="ADAL" clId="{E1967E25-F019-41C0-972D-F48581D5D47D}" dt="2025-03-11T17:36:12.077" v="3082" actId="20577"/>
        <pc:sldMkLst>
          <pc:docMk/>
          <pc:sldMk cId="2844463228" sldId="288"/>
        </pc:sldMkLst>
        <pc:spChg chg="mod">
          <ac:chgData name="Matt Helms" userId="2c2790b5-362a-4128-a9e3-9276b0c79aad" providerId="ADAL" clId="{E1967E25-F019-41C0-972D-F48581D5D47D}" dt="2025-03-11T17:30:21.506" v="2584" actId="20577"/>
          <ac:spMkLst>
            <pc:docMk/>
            <pc:sldMk cId="2844463228" sldId="288"/>
            <ac:spMk id="2" creationId="{585763BB-B952-99B0-3E83-0CA97C73298D}"/>
          </ac:spMkLst>
        </pc:spChg>
        <pc:spChg chg="mod">
          <ac:chgData name="Matt Helms" userId="2c2790b5-362a-4128-a9e3-9276b0c79aad" providerId="ADAL" clId="{E1967E25-F019-41C0-972D-F48581D5D47D}" dt="2025-03-11T17:36:12.077" v="3082" actId="20577"/>
          <ac:spMkLst>
            <pc:docMk/>
            <pc:sldMk cId="2844463228" sldId="288"/>
            <ac:spMk id="3" creationId="{34EC84EE-0F68-821F-0B7D-D25C756CACB8}"/>
          </ac:spMkLst>
        </pc:spChg>
      </pc:sldChg>
      <pc:sldChg chg="modSp add mod">
        <pc:chgData name="Matt Helms" userId="2c2790b5-362a-4128-a9e3-9276b0c79aad" providerId="ADAL" clId="{E1967E25-F019-41C0-972D-F48581D5D47D}" dt="2025-03-11T18:00:34.156" v="3853" actId="5793"/>
        <pc:sldMkLst>
          <pc:docMk/>
          <pc:sldMk cId="180334538" sldId="289"/>
        </pc:sldMkLst>
        <pc:spChg chg="mod">
          <ac:chgData name="Matt Helms" userId="2c2790b5-362a-4128-a9e3-9276b0c79aad" providerId="ADAL" clId="{E1967E25-F019-41C0-972D-F48581D5D47D}" dt="2025-03-11T17:48:54.147" v="3406" actId="20577"/>
          <ac:spMkLst>
            <pc:docMk/>
            <pc:sldMk cId="180334538" sldId="289"/>
            <ac:spMk id="2" creationId="{C7F85B29-2B35-BA81-C008-6AC183B58ED0}"/>
          </ac:spMkLst>
        </pc:spChg>
        <pc:spChg chg="mod">
          <ac:chgData name="Matt Helms" userId="2c2790b5-362a-4128-a9e3-9276b0c79aad" providerId="ADAL" clId="{E1967E25-F019-41C0-972D-F48581D5D47D}" dt="2025-03-11T18:00:34.156" v="3853" actId="5793"/>
          <ac:spMkLst>
            <pc:docMk/>
            <pc:sldMk cId="180334538" sldId="289"/>
            <ac:spMk id="3" creationId="{00206351-70C4-2EF3-7A4D-7FEFF2F725C5}"/>
          </ac:spMkLst>
        </pc:spChg>
      </pc:sldChg>
      <pc:sldChg chg="modSp add del mod">
        <pc:chgData name="Matt Helms" userId="2c2790b5-362a-4128-a9e3-9276b0c79aad" providerId="ADAL" clId="{E1967E25-F019-41C0-972D-F48581D5D47D}" dt="2025-03-11T20:39:19.233" v="4758" actId="2696"/>
        <pc:sldMkLst>
          <pc:docMk/>
          <pc:sldMk cId="2600821663" sldId="290"/>
        </pc:sldMkLst>
        <pc:spChg chg="mod">
          <ac:chgData name="Matt Helms" userId="2c2790b5-362a-4128-a9e3-9276b0c79aad" providerId="ADAL" clId="{E1967E25-F019-41C0-972D-F48581D5D47D}" dt="2025-03-11T20:30:00.751" v="3931" actId="20577"/>
          <ac:spMkLst>
            <pc:docMk/>
            <pc:sldMk cId="2600821663" sldId="290"/>
            <ac:spMk id="2" creationId="{2E94BB80-3C37-C2DB-4344-D78DB251FEA2}"/>
          </ac:spMkLst>
        </pc:spChg>
        <pc:spChg chg="mod">
          <ac:chgData name="Matt Helms" userId="2c2790b5-362a-4128-a9e3-9276b0c79aad" providerId="ADAL" clId="{E1967E25-F019-41C0-972D-F48581D5D47D}" dt="2025-03-11T20:38:50.066" v="4756" actId="313"/>
          <ac:spMkLst>
            <pc:docMk/>
            <pc:sldMk cId="2600821663" sldId="290"/>
            <ac:spMk id="3" creationId="{CBD24C6E-E2EA-9212-5E85-E4ED4CBA83F8}"/>
          </ac:spMkLst>
        </pc:spChg>
      </pc:sldChg>
      <pc:sldChg chg="modSp add mod">
        <pc:chgData name="Matt Helms" userId="2c2790b5-362a-4128-a9e3-9276b0c79aad" providerId="ADAL" clId="{E1967E25-F019-41C0-972D-F48581D5D47D}" dt="2025-03-11T21:07:59.118" v="6926" actId="20577"/>
        <pc:sldMkLst>
          <pc:docMk/>
          <pc:sldMk cId="4101957246" sldId="291"/>
        </pc:sldMkLst>
        <pc:spChg chg="mod">
          <ac:chgData name="Matt Helms" userId="2c2790b5-362a-4128-a9e3-9276b0c79aad" providerId="ADAL" clId="{E1967E25-F019-41C0-972D-F48581D5D47D}" dt="2025-03-11T21:07:59.118" v="6926" actId="20577"/>
          <ac:spMkLst>
            <pc:docMk/>
            <pc:sldMk cId="4101957246" sldId="291"/>
            <ac:spMk id="3" creationId="{1CC32F57-6DA8-2179-6A1A-559C778C4903}"/>
          </ac:spMkLst>
        </pc:spChg>
      </pc:sldChg>
      <pc:sldChg chg="modSp add mod">
        <pc:chgData name="Matt Helms" userId="2c2790b5-362a-4128-a9e3-9276b0c79aad" providerId="ADAL" clId="{E1967E25-F019-41C0-972D-F48581D5D47D}" dt="2025-03-11T20:55:47.537" v="6248" actId="20577"/>
        <pc:sldMkLst>
          <pc:docMk/>
          <pc:sldMk cId="1892357370" sldId="292"/>
        </pc:sldMkLst>
        <pc:spChg chg="mod">
          <ac:chgData name="Matt Helms" userId="2c2790b5-362a-4128-a9e3-9276b0c79aad" providerId="ADAL" clId="{E1967E25-F019-41C0-972D-F48581D5D47D}" dt="2025-03-11T20:55:47.537" v="6248" actId="20577"/>
          <ac:spMkLst>
            <pc:docMk/>
            <pc:sldMk cId="1892357370" sldId="292"/>
            <ac:spMk id="3" creationId="{4ACD77EE-8936-CFCF-BE31-EDDB7B799EC9}"/>
          </ac:spMkLst>
        </pc:spChg>
      </pc:sldChg>
      <pc:sldChg chg="modSp add mod ord">
        <pc:chgData name="Matt Helms" userId="2c2790b5-362a-4128-a9e3-9276b0c79aad" providerId="ADAL" clId="{E1967E25-F019-41C0-972D-F48581D5D47D}" dt="2025-03-11T21:06:47.844" v="6924" actId="20577"/>
        <pc:sldMkLst>
          <pc:docMk/>
          <pc:sldMk cId="3389480841" sldId="293"/>
        </pc:sldMkLst>
        <pc:spChg chg="mod">
          <ac:chgData name="Matt Helms" userId="2c2790b5-362a-4128-a9e3-9276b0c79aad" providerId="ADAL" clId="{E1967E25-F019-41C0-972D-F48581D5D47D}" dt="2025-03-11T21:06:47.844" v="6924" actId="20577"/>
          <ac:spMkLst>
            <pc:docMk/>
            <pc:sldMk cId="3389480841" sldId="293"/>
            <ac:spMk id="3" creationId="{E46CE702-3BB8-42C3-A562-3CE0276758CE}"/>
          </ac:spMkLst>
        </pc:spChg>
      </pc:sldChg>
      <pc:sldChg chg="addSp delSp modSp new mod setBg">
        <pc:chgData name="Matt Helms" userId="2c2790b5-362a-4128-a9e3-9276b0c79aad" providerId="ADAL" clId="{E1967E25-F019-41C0-972D-F48581D5D47D}" dt="2025-03-11T21:08:55.458" v="6931" actId="962"/>
        <pc:sldMkLst>
          <pc:docMk/>
          <pc:sldMk cId="438821354" sldId="294"/>
        </pc:sldMkLst>
        <pc:spChg chg="add">
          <ac:chgData name="Matt Helms" userId="2c2790b5-362a-4128-a9e3-9276b0c79aad" providerId="ADAL" clId="{E1967E25-F019-41C0-972D-F48581D5D47D}" dt="2025-03-11T21:08:50.214" v="6929" actId="26606"/>
          <ac:spMkLst>
            <pc:docMk/>
            <pc:sldMk cId="438821354" sldId="294"/>
            <ac:spMk id="9" creationId="{42A4FC2C-047E-45A5-965D-8E1E3BF09BC6}"/>
          </ac:spMkLst>
        </pc:spChg>
        <pc:picChg chg="add mod">
          <ac:chgData name="Matt Helms" userId="2c2790b5-362a-4128-a9e3-9276b0c79aad" providerId="ADAL" clId="{E1967E25-F019-41C0-972D-F48581D5D47D}" dt="2025-03-11T21:08:55.458" v="6931" actId="962"/>
          <ac:picMkLst>
            <pc:docMk/>
            <pc:sldMk cId="438821354" sldId="294"/>
            <ac:picMk id="4" creationId="{DD940753-9B2B-7235-3B04-CE9B87AEB7DF}"/>
          </ac:picMkLst>
        </pc:picChg>
      </pc:sldChg>
      <pc:sldChg chg="addSp delSp modSp new mod setBg">
        <pc:chgData name="Matt Helms" userId="2c2790b5-362a-4128-a9e3-9276b0c79aad" providerId="ADAL" clId="{E1967E25-F019-41C0-972D-F48581D5D47D}" dt="2025-03-13T18:47:50.815" v="12056" actId="14100"/>
        <pc:sldMkLst>
          <pc:docMk/>
          <pc:sldMk cId="3693089725" sldId="295"/>
        </pc:sldMkLst>
        <pc:spChg chg="add">
          <ac:chgData name="Matt Helms" userId="2c2790b5-362a-4128-a9e3-9276b0c79aad" providerId="ADAL" clId="{E1967E25-F019-41C0-972D-F48581D5D47D}" dt="2025-03-11T21:14:21.225" v="6939" actId="26606"/>
          <ac:spMkLst>
            <pc:docMk/>
            <pc:sldMk cId="3693089725" sldId="295"/>
            <ac:spMk id="20" creationId="{23E547B5-89CF-4EC0-96DE-25771AED0799}"/>
          </ac:spMkLst>
        </pc:spChg>
        <pc:spChg chg="add">
          <ac:chgData name="Matt Helms" userId="2c2790b5-362a-4128-a9e3-9276b0c79aad" providerId="ADAL" clId="{E1967E25-F019-41C0-972D-F48581D5D47D}" dt="2025-03-11T21:14:21.225" v="6939" actId="26606"/>
          <ac:spMkLst>
            <pc:docMk/>
            <pc:sldMk cId="3693089725" sldId="295"/>
            <ac:spMk id="21" creationId="{3F0B8CEB-8279-4E5E-A0CE-1FC9F71736F2}"/>
          </ac:spMkLst>
        </pc:spChg>
        <pc:spChg chg="add mod">
          <ac:chgData name="Matt Helms" userId="2c2790b5-362a-4128-a9e3-9276b0c79aad" providerId="ADAL" clId="{E1967E25-F019-41C0-972D-F48581D5D47D}" dt="2025-03-13T18:47:50.815" v="12056" actId="14100"/>
          <ac:spMkLst>
            <pc:docMk/>
            <pc:sldMk cId="3693089725" sldId="295"/>
            <ac:spMk id="22" creationId="{58B273E2-600B-6EF5-F30A-CFAF02430D3E}"/>
          </ac:spMkLst>
        </pc:spChg>
        <pc:picChg chg="add mod">
          <ac:chgData name="Matt Helms" userId="2c2790b5-362a-4128-a9e3-9276b0c79aad" providerId="ADAL" clId="{E1967E25-F019-41C0-972D-F48581D5D47D}" dt="2025-03-11T21:16:12.579" v="6944" actId="14826"/>
          <ac:picMkLst>
            <pc:docMk/>
            <pc:sldMk cId="3693089725" sldId="295"/>
            <ac:picMk id="4" creationId="{2F4C996C-4B99-47FD-A019-9A94D6BA7C92}"/>
          </ac:picMkLst>
        </pc:picChg>
      </pc:sldChg>
      <pc:sldChg chg="modSp add mod ord">
        <pc:chgData name="Matt Helms" userId="2c2790b5-362a-4128-a9e3-9276b0c79aad" providerId="ADAL" clId="{E1967E25-F019-41C0-972D-F48581D5D47D}" dt="2025-03-11T21:18:14.734" v="7022" actId="20577"/>
        <pc:sldMkLst>
          <pc:docMk/>
          <pc:sldMk cId="3762815529" sldId="296"/>
        </pc:sldMkLst>
        <pc:spChg chg="mod">
          <ac:chgData name="Matt Helms" userId="2c2790b5-362a-4128-a9e3-9276b0c79aad" providerId="ADAL" clId="{E1967E25-F019-41C0-972D-F48581D5D47D}" dt="2025-03-11T21:18:14.734" v="7022" actId="20577"/>
          <ac:spMkLst>
            <pc:docMk/>
            <pc:sldMk cId="3762815529" sldId="296"/>
            <ac:spMk id="22" creationId="{A5A32006-B6D0-23AB-1CE4-390654E7BAD2}"/>
          </ac:spMkLst>
        </pc:spChg>
        <pc:picChg chg="mod">
          <ac:chgData name="Matt Helms" userId="2c2790b5-362a-4128-a9e3-9276b0c79aad" providerId="ADAL" clId="{E1967E25-F019-41C0-972D-F48581D5D47D}" dt="2025-03-11T21:15:41.301" v="6943" actId="14826"/>
          <ac:picMkLst>
            <pc:docMk/>
            <pc:sldMk cId="3762815529" sldId="296"/>
            <ac:picMk id="4" creationId="{7C994B8E-456A-B7CD-D0AC-4624B8480B44}"/>
          </ac:picMkLst>
        </pc:picChg>
      </pc:sldChg>
      <pc:sldChg chg="modSp add mod ord">
        <pc:chgData name="Matt Helms" userId="2c2790b5-362a-4128-a9e3-9276b0c79aad" providerId="ADAL" clId="{E1967E25-F019-41C0-972D-F48581D5D47D}" dt="2025-03-11T21:22:47.683" v="7411" actId="20577"/>
        <pc:sldMkLst>
          <pc:docMk/>
          <pc:sldMk cId="2051202757" sldId="297"/>
        </pc:sldMkLst>
        <pc:spChg chg="mod">
          <ac:chgData name="Matt Helms" userId="2c2790b5-362a-4128-a9e3-9276b0c79aad" providerId="ADAL" clId="{E1967E25-F019-41C0-972D-F48581D5D47D}" dt="2025-03-11T21:19:20.720" v="7046" actId="20577"/>
          <ac:spMkLst>
            <pc:docMk/>
            <pc:sldMk cId="2051202757" sldId="297"/>
            <ac:spMk id="2" creationId="{28BADA89-0811-EC9E-4E3D-31562F222A60}"/>
          </ac:spMkLst>
        </pc:spChg>
        <pc:spChg chg="mod">
          <ac:chgData name="Matt Helms" userId="2c2790b5-362a-4128-a9e3-9276b0c79aad" providerId="ADAL" clId="{E1967E25-F019-41C0-972D-F48581D5D47D}" dt="2025-03-11T21:22:47.683" v="7411" actId="20577"/>
          <ac:spMkLst>
            <pc:docMk/>
            <pc:sldMk cId="2051202757" sldId="297"/>
            <ac:spMk id="3" creationId="{034E3A17-0FFC-AF86-25CF-F1EEC7EA9C50}"/>
          </ac:spMkLst>
        </pc:spChg>
      </pc:sldChg>
      <pc:sldChg chg="modSp add mod ord">
        <pc:chgData name="Matt Helms" userId="2c2790b5-362a-4128-a9e3-9276b0c79aad" providerId="ADAL" clId="{E1967E25-F019-41C0-972D-F48581D5D47D}" dt="2025-03-11T21:32:29.010" v="8359" actId="5793"/>
        <pc:sldMkLst>
          <pc:docMk/>
          <pc:sldMk cId="3281306696" sldId="298"/>
        </pc:sldMkLst>
        <pc:spChg chg="mod">
          <ac:chgData name="Matt Helms" userId="2c2790b5-362a-4128-a9e3-9276b0c79aad" providerId="ADAL" clId="{E1967E25-F019-41C0-972D-F48581D5D47D}" dt="2025-03-11T21:23:05.305" v="7421" actId="20577"/>
          <ac:spMkLst>
            <pc:docMk/>
            <pc:sldMk cId="3281306696" sldId="298"/>
            <ac:spMk id="2" creationId="{EA007D5F-0E22-FA36-A991-DFDBC3B67DE5}"/>
          </ac:spMkLst>
        </pc:spChg>
        <pc:spChg chg="mod">
          <ac:chgData name="Matt Helms" userId="2c2790b5-362a-4128-a9e3-9276b0c79aad" providerId="ADAL" clId="{E1967E25-F019-41C0-972D-F48581D5D47D}" dt="2025-03-11T21:32:29.010" v="8359" actId="5793"/>
          <ac:spMkLst>
            <pc:docMk/>
            <pc:sldMk cId="3281306696" sldId="298"/>
            <ac:spMk id="3" creationId="{61277E3F-5847-810E-D0AA-121258BCAB01}"/>
          </ac:spMkLst>
        </pc:spChg>
      </pc:sldChg>
      <pc:sldChg chg="addSp delSp modSp add mod">
        <pc:chgData name="Matt Helms" userId="2c2790b5-362a-4128-a9e3-9276b0c79aad" providerId="ADAL" clId="{E1967E25-F019-41C0-972D-F48581D5D47D}" dt="2025-03-11T21:47:27.741" v="9034" actId="20577"/>
        <pc:sldMkLst>
          <pc:docMk/>
          <pc:sldMk cId="683269624" sldId="299"/>
        </pc:sldMkLst>
        <pc:spChg chg="mod">
          <ac:chgData name="Matt Helms" userId="2c2790b5-362a-4128-a9e3-9276b0c79aad" providerId="ADAL" clId="{E1967E25-F019-41C0-972D-F48581D5D47D}" dt="2025-03-11T21:47:27.741" v="9034" actId="20577"/>
          <ac:spMkLst>
            <pc:docMk/>
            <pc:sldMk cId="683269624" sldId="299"/>
            <ac:spMk id="3" creationId="{F5041E9F-891A-E7A8-D905-338CA78C8FEF}"/>
          </ac:spMkLst>
        </pc:spChg>
      </pc:sldChg>
      <pc:sldChg chg="addSp delSp modSp add mod">
        <pc:chgData name="Matt Helms" userId="2c2790b5-362a-4128-a9e3-9276b0c79aad" providerId="ADAL" clId="{E1967E25-F019-41C0-972D-F48581D5D47D}" dt="2025-03-11T21:41:33.526" v="8767" actId="20577"/>
        <pc:sldMkLst>
          <pc:docMk/>
          <pc:sldMk cId="3255563381" sldId="300"/>
        </pc:sldMkLst>
        <pc:spChg chg="mod">
          <ac:chgData name="Matt Helms" userId="2c2790b5-362a-4128-a9e3-9276b0c79aad" providerId="ADAL" clId="{E1967E25-F019-41C0-972D-F48581D5D47D}" dt="2025-03-11T21:40:00.566" v="8724" actId="6549"/>
          <ac:spMkLst>
            <pc:docMk/>
            <pc:sldMk cId="3255563381" sldId="300"/>
            <ac:spMk id="3" creationId="{577CC614-1FD8-D429-B63D-7A44A8BF59A9}"/>
          </ac:spMkLst>
        </pc:spChg>
        <pc:graphicFrameChg chg="add mod modGraphic">
          <ac:chgData name="Matt Helms" userId="2c2790b5-362a-4128-a9e3-9276b0c79aad" providerId="ADAL" clId="{E1967E25-F019-41C0-972D-F48581D5D47D}" dt="2025-03-11T21:41:33.526" v="8767" actId="20577"/>
          <ac:graphicFrameMkLst>
            <pc:docMk/>
            <pc:sldMk cId="3255563381" sldId="300"/>
            <ac:graphicFrameMk id="5" creationId="{0E91C5C6-3CA1-3814-2507-1A4833736613}"/>
          </ac:graphicFrameMkLst>
        </pc:graphicFrameChg>
      </pc:sldChg>
      <pc:sldChg chg="addSp delSp modSp add mod">
        <pc:chgData name="Matt Helms" userId="2c2790b5-362a-4128-a9e3-9276b0c79aad" providerId="ADAL" clId="{E1967E25-F019-41C0-972D-F48581D5D47D}" dt="2025-03-11T21:53:00.176" v="9313" actId="5793"/>
        <pc:sldMkLst>
          <pc:docMk/>
          <pc:sldMk cId="4111704813" sldId="301"/>
        </pc:sldMkLst>
        <pc:spChg chg="mod">
          <ac:chgData name="Matt Helms" userId="2c2790b5-362a-4128-a9e3-9276b0c79aad" providerId="ADAL" clId="{E1967E25-F019-41C0-972D-F48581D5D47D}" dt="2025-03-11T21:53:00.176" v="9313" actId="5793"/>
          <ac:spMkLst>
            <pc:docMk/>
            <pc:sldMk cId="4111704813" sldId="301"/>
            <ac:spMk id="3" creationId="{DD2D0969-699B-E891-F15E-322ED41F8232}"/>
          </ac:spMkLst>
        </pc:spChg>
      </pc:sldChg>
      <pc:sldChg chg="modSp add mod ord">
        <pc:chgData name="Matt Helms" userId="2c2790b5-362a-4128-a9e3-9276b0c79aad" providerId="ADAL" clId="{E1967E25-F019-41C0-972D-F48581D5D47D}" dt="2025-03-11T21:57:40.554" v="9568" actId="20577"/>
        <pc:sldMkLst>
          <pc:docMk/>
          <pc:sldMk cId="3548207729" sldId="302"/>
        </pc:sldMkLst>
        <pc:spChg chg="mod">
          <ac:chgData name="Matt Helms" userId="2c2790b5-362a-4128-a9e3-9276b0c79aad" providerId="ADAL" clId="{E1967E25-F019-41C0-972D-F48581D5D47D}" dt="2025-03-11T21:57:40.554" v="9568" actId="20577"/>
          <ac:spMkLst>
            <pc:docMk/>
            <pc:sldMk cId="3548207729" sldId="302"/>
            <ac:spMk id="3" creationId="{9D2D5576-6814-5C70-4340-335A421763C6}"/>
          </ac:spMkLst>
        </pc:spChg>
      </pc:sldChg>
      <pc:sldChg chg="add del">
        <pc:chgData name="Matt Helms" userId="2c2790b5-362a-4128-a9e3-9276b0c79aad" providerId="ADAL" clId="{E1967E25-F019-41C0-972D-F48581D5D47D}" dt="2025-03-13T19:23:45.740" v="12057" actId="47"/>
        <pc:sldMkLst>
          <pc:docMk/>
          <pc:sldMk cId="2638946382" sldId="303"/>
        </pc:sldMkLst>
      </pc:sldChg>
      <pc:sldChg chg="modSp add mod">
        <pc:chgData name="Matt Helms" userId="2c2790b5-362a-4128-a9e3-9276b0c79aad" providerId="ADAL" clId="{E1967E25-F019-41C0-972D-F48581D5D47D}" dt="2025-03-11T22:20:22.386" v="10325" actId="313"/>
        <pc:sldMkLst>
          <pc:docMk/>
          <pc:sldMk cId="1000185608" sldId="304"/>
        </pc:sldMkLst>
        <pc:spChg chg="mod">
          <ac:chgData name="Matt Helms" userId="2c2790b5-362a-4128-a9e3-9276b0c79aad" providerId="ADAL" clId="{E1967E25-F019-41C0-972D-F48581D5D47D}" dt="2025-03-11T22:10:35.505" v="9593" actId="20577"/>
          <ac:spMkLst>
            <pc:docMk/>
            <pc:sldMk cId="1000185608" sldId="304"/>
            <ac:spMk id="2" creationId="{5B02F8F7-DC3B-4909-E885-E40C3AF8DAE8}"/>
          </ac:spMkLst>
        </pc:spChg>
        <pc:spChg chg="mod">
          <ac:chgData name="Matt Helms" userId="2c2790b5-362a-4128-a9e3-9276b0c79aad" providerId="ADAL" clId="{E1967E25-F019-41C0-972D-F48581D5D47D}" dt="2025-03-11T22:20:22.386" v="10325" actId="313"/>
          <ac:spMkLst>
            <pc:docMk/>
            <pc:sldMk cId="1000185608" sldId="304"/>
            <ac:spMk id="3" creationId="{A8B3A799-CB00-1692-CA14-BE815FFF9641}"/>
          </ac:spMkLst>
        </pc:spChg>
      </pc:sldChg>
      <pc:sldChg chg="modSp add mod">
        <pc:chgData name="Matt Helms" userId="2c2790b5-362a-4128-a9e3-9276b0c79aad" providerId="ADAL" clId="{E1967E25-F019-41C0-972D-F48581D5D47D}" dt="2025-03-11T22:26:13.854" v="11102" actId="313"/>
        <pc:sldMkLst>
          <pc:docMk/>
          <pc:sldMk cId="288858353" sldId="305"/>
        </pc:sldMkLst>
        <pc:spChg chg="mod">
          <ac:chgData name="Matt Helms" userId="2c2790b5-362a-4128-a9e3-9276b0c79aad" providerId="ADAL" clId="{E1967E25-F019-41C0-972D-F48581D5D47D}" dt="2025-03-11T22:26:13.854" v="11102" actId="313"/>
          <ac:spMkLst>
            <pc:docMk/>
            <pc:sldMk cId="288858353" sldId="305"/>
            <ac:spMk id="3" creationId="{FB9E7869-0770-C95B-7341-DF948E699232}"/>
          </ac:spMkLst>
        </pc:spChg>
      </pc:sldChg>
      <pc:sldChg chg="addSp delSp modSp new mod setBg">
        <pc:chgData name="Matt Helms" userId="2c2790b5-362a-4128-a9e3-9276b0c79aad" providerId="ADAL" clId="{E1967E25-F019-41C0-972D-F48581D5D47D}" dt="2025-03-11T22:31:06.622" v="11165" actId="14100"/>
        <pc:sldMkLst>
          <pc:docMk/>
          <pc:sldMk cId="1798597006" sldId="306"/>
        </pc:sldMkLst>
        <pc:spChg chg="add del">
          <ac:chgData name="Matt Helms" userId="2c2790b5-362a-4128-a9e3-9276b0c79aad" providerId="ADAL" clId="{E1967E25-F019-41C0-972D-F48581D5D47D}" dt="2025-03-11T22:30:40.777" v="11163" actId="26606"/>
          <ac:spMkLst>
            <pc:docMk/>
            <pc:sldMk cId="1798597006" sldId="306"/>
            <ac:spMk id="2" creationId="{3070D3C3-7AC8-7538-D96E-AD176E8431E4}"/>
          </ac:spMkLst>
        </pc:spChg>
        <pc:picChg chg="add mod ord">
          <ac:chgData name="Matt Helms" userId="2c2790b5-362a-4128-a9e3-9276b0c79aad" providerId="ADAL" clId="{E1967E25-F019-41C0-972D-F48581D5D47D}" dt="2025-03-11T22:31:06.622" v="11165" actId="14100"/>
          <ac:picMkLst>
            <pc:docMk/>
            <pc:sldMk cId="1798597006" sldId="306"/>
            <ac:picMk id="4" creationId="{FFAC707B-EA87-4261-B1F5-20676F2507F6}"/>
          </ac:picMkLst>
        </pc:picChg>
      </pc:sldChg>
      <pc:sldChg chg="modSp new mod">
        <pc:chgData name="Matt Helms" userId="2c2790b5-362a-4128-a9e3-9276b0c79aad" providerId="ADAL" clId="{E1967E25-F019-41C0-972D-F48581D5D47D}" dt="2025-03-11T22:42:25.893" v="11948" actId="20577"/>
        <pc:sldMkLst>
          <pc:docMk/>
          <pc:sldMk cId="1234296729" sldId="307"/>
        </pc:sldMkLst>
        <pc:spChg chg="mod">
          <ac:chgData name="Matt Helms" userId="2c2790b5-362a-4128-a9e3-9276b0c79aad" providerId="ADAL" clId="{E1967E25-F019-41C0-972D-F48581D5D47D}" dt="2025-03-11T22:34:15.753" v="11180" actId="20577"/>
          <ac:spMkLst>
            <pc:docMk/>
            <pc:sldMk cId="1234296729" sldId="307"/>
            <ac:spMk id="2" creationId="{29E69020-887C-F6BA-D821-5042CD09B798}"/>
          </ac:spMkLst>
        </pc:spChg>
        <pc:spChg chg="mod">
          <ac:chgData name="Matt Helms" userId="2c2790b5-362a-4128-a9e3-9276b0c79aad" providerId="ADAL" clId="{E1967E25-F019-41C0-972D-F48581D5D47D}" dt="2025-03-11T22:42:25.893" v="11948" actId="20577"/>
          <ac:spMkLst>
            <pc:docMk/>
            <pc:sldMk cId="1234296729" sldId="307"/>
            <ac:spMk id="3" creationId="{36119D35-6F1A-A71E-448C-2FEBBD19A31A}"/>
          </ac:spMkLst>
        </pc:spChg>
      </pc:sldChg>
      <pc:sldChg chg="modSp add mod">
        <pc:chgData name="Matt Helms" userId="2c2790b5-362a-4128-a9e3-9276b0c79aad" providerId="ADAL" clId="{E1967E25-F019-41C0-972D-F48581D5D47D}" dt="2025-03-13T18:32:10.930" v="12048" actId="5793"/>
        <pc:sldMkLst>
          <pc:docMk/>
          <pc:sldMk cId="1920160135" sldId="308"/>
        </pc:sldMkLst>
        <pc:spChg chg="mod">
          <ac:chgData name="Matt Helms" userId="2c2790b5-362a-4128-a9e3-9276b0c79aad" providerId="ADAL" clId="{E1967E25-F019-41C0-972D-F48581D5D47D}" dt="2025-03-13T18:30:43.003" v="11958" actId="20577"/>
          <ac:spMkLst>
            <pc:docMk/>
            <pc:sldMk cId="1920160135" sldId="308"/>
            <ac:spMk id="2" creationId="{23D7A013-5639-F94A-14A8-8D2DF8B43FCE}"/>
          </ac:spMkLst>
        </pc:spChg>
        <pc:spChg chg="mod">
          <ac:chgData name="Matt Helms" userId="2c2790b5-362a-4128-a9e3-9276b0c79aad" providerId="ADAL" clId="{E1967E25-F019-41C0-972D-F48581D5D47D}" dt="2025-03-13T18:32:10.930" v="12048" actId="5793"/>
          <ac:spMkLst>
            <pc:docMk/>
            <pc:sldMk cId="1920160135" sldId="308"/>
            <ac:spMk id="3" creationId="{7C514F73-2B19-4D96-7FE9-481A950C5C8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059D-B77B-B0E9-36A4-073677182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BF1C47-AE5E-E9D1-FB05-A04A57D5B0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CA445-803B-B170-482C-62EF57359225}"/>
              </a:ext>
            </a:extLst>
          </p:cNvPr>
          <p:cNvSpPr>
            <a:spLocks noGrp="1"/>
          </p:cNvSpPr>
          <p:nvPr>
            <p:ph type="dt" sz="half" idx="10"/>
          </p:nvPr>
        </p:nvSpPr>
        <p:spPr/>
        <p:txBody>
          <a:bodyPr/>
          <a:lstStyle/>
          <a:p>
            <a:fld id="{4811D19F-8001-47F9-A92D-B0F8F43D594B}" type="datetimeFigureOut">
              <a:rPr lang="en-US" smtClean="0"/>
              <a:t>3/13/2025</a:t>
            </a:fld>
            <a:endParaRPr lang="en-US"/>
          </a:p>
        </p:txBody>
      </p:sp>
      <p:sp>
        <p:nvSpPr>
          <p:cNvPr id="5" name="Footer Placeholder 4">
            <a:extLst>
              <a:ext uri="{FF2B5EF4-FFF2-40B4-BE49-F238E27FC236}">
                <a16:creationId xmlns:a16="http://schemas.microsoft.com/office/drawing/2014/main" id="{EC11CB35-A5A0-5A66-E3E5-8FA9366D1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5A6E9-1C9B-3CA7-F077-66942A900839}"/>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847986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FE8E-0D93-D546-49A7-42CD255068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F602E4-F57C-A854-C18A-8DD9735BA1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75818-2402-30A6-23DE-5AF3A11144FC}"/>
              </a:ext>
            </a:extLst>
          </p:cNvPr>
          <p:cNvSpPr>
            <a:spLocks noGrp="1"/>
          </p:cNvSpPr>
          <p:nvPr>
            <p:ph type="dt" sz="half" idx="10"/>
          </p:nvPr>
        </p:nvSpPr>
        <p:spPr/>
        <p:txBody>
          <a:bodyPr/>
          <a:lstStyle/>
          <a:p>
            <a:fld id="{4811D19F-8001-47F9-A92D-B0F8F43D594B}" type="datetimeFigureOut">
              <a:rPr lang="en-US" smtClean="0"/>
              <a:t>3/13/2025</a:t>
            </a:fld>
            <a:endParaRPr lang="en-US"/>
          </a:p>
        </p:txBody>
      </p:sp>
      <p:sp>
        <p:nvSpPr>
          <p:cNvPr id="5" name="Footer Placeholder 4">
            <a:extLst>
              <a:ext uri="{FF2B5EF4-FFF2-40B4-BE49-F238E27FC236}">
                <a16:creationId xmlns:a16="http://schemas.microsoft.com/office/drawing/2014/main" id="{C31C8833-C740-D656-19C9-33E3D0E6B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189AD-D42C-2151-6E04-A9A697CD7423}"/>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7865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334685-72B5-F2C0-742D-32CF7C8118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D290DE-6ABF-2A43-BBE4-A39C5F73B9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57349-6C7D-BE67-5E44-E6E4B8C31E5D}"/>
              </a:ext>
            </a:extLst>
          </p:cNvPr>
          <p:cNvSpPr>
            <a:spLocks noGrp="1"/>
          </p:cNvSpPr>
          <p:nvPr>
            <p:ph type="dt" sz="half" idx="10"/>
          </p:nvPr>
        </p:nvSpPr>
        <p:spPr/>
        <p:txBody>
          <a:bodyPr/>
          <a:lstStyle/>
          <a:p>
            <a:fld id="{4811D19F-8001-47F9-A92D-B0F8F43D594B}" type="datetimeFigureOut">
              <a:rPr lang="en-US" smtClean="0"/>
              <a:t>3/13/2025</a:t>
            </a:fld>
            <a:endParaRPr lang="en-US"/>
          </a:p>
        </p:txBody>
      </p:sp>
      <p:sp>
        <p:nvSpPr>
          <p:cNvPr id="5" name="Footer Placeholder 4">
            <a:extLst>
              <a:ext uri="{FF2B5EF4-FFF2-40B4-BE49-F238E27FC236}">
                <a16:creationId xmlns:a16="http://schemas.microsoft.com/office/drawing/2014/main" id="{4412A75F-0E65-DA59-A053-9C0054247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C4F13-B743-A3C7-749B-55B055CEBAEC}"/>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79808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25364-01DB-504C-95DE-5F7AE00A1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3FCEB-F492-A2AF-7A99-D0A2A68B02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C8900-4E01-CE40-DFC1-672D9655A341}"/>
              </a:ext>
            </a:extLst>
          </p:cNvPr>
          <p:cNvSpPr>
            <a:spLocks noGrp="1"/>
          </p:cNvSpPr>
          <p:nvPr>
            <p:ph type="dt" sz="half" idx="10"/>
          </p:nvPr>
        </p:nvSpPr>
        <p:spPr/>
        <p:txBody>
          <a:bodyPr/>
          <a:lstStyle/>
          <a:p>
            <a:fld id="{4811D19F-8001-47F9-A92D-B0F8F43D594B}" type="datetimeFigureOut">
              <a:rPr lang="en-US" smtClean="0"/>
              <a:t>3/13/2025</a:t>
            </a:fld>
            <a:endParaRPr lang="en-US"/>
          </a:p>
        </p:txBody>
      </p:sp>
      <p:sp>
        <p:nvSpPr>
          <p:cNvPr id="5" name="Footer Placeholder 4">
            <a:extLst>
              <a:ext uri="{FF2B5EF4-FFF2-40B4-BE49-F238E27FC236}">
                <a16:creationId xmlns:a16="http://schemas.microsoft.com/office/drawing/2014/main" id="{E33BF97E-211B-C83A-7518-E24E06262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E32CE-72B2-D30E-1A19-E99AEBAD7E29}"/>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525123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3B62-6E08-4D50-70EB-071B69BEAA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488E66-1F4C-3FEA-AF5A-E7DCCE05CE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EB19A2-F6E4-F6A1-B1C7-D0D784F1BE23}"/>
              </a:ext>
            </a:extLst>
          </p:cNvPr>
          <p:cNvSpPr>
            <a:spLocks noGrp="1"/>
          </p:cNvSpPr>
          <p:nvPr>
            <p:ph type="dt" sz="half" idx="10"/>
          </p:nvPr>
        </p:nvSpPr>
        <p:spPr/>
        <p:txBody>
          <a:bodyPr/>
          <a:lstStyle/>
          <a:p>
            <a:fld id="{4811D19F-8001-47F9-A92D-B0F8F43D594B}" type="datetimeFigureOut">
              <a:rPr lang="en-US" smtClean="0"/>
              <a:t>3/13/2025</a:t>
            </a:fld>
            <a:endParaRPr lang="en-US"/>
          </a:p>
        </p:txBody>
      </p:sp>
      <p:sp>
        <p:nvSpPr>
          <p:cNvPr id="5" name="Footer Placeholder 4">
            <a:extLst>
              <a:ext uri="{FF2B5EF4-FFF2-40B4-BE49-F238E27FC236}">
                <a16:creationId xmlns:a16="http://schemas.microsoft.com/office/drawing/2014/main" id="{4D375EC2-EBEF-AD09-127B-D8130E69E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F488F-F610-35AC-53E6-B6AF34793980}"/>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93955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A3A7-BAAD-A465-DEBF-C7EBFC3A2F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F65F2-B1B2-62DF-E478-2B518B62DE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5C83FA-9E87-2FCD-DBB0-F38916AE2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3F177-24E7-D21C-9254-946C6D6F432A}"/>
              </a:ext>
            </a:extLst>
          </p:cNvPr>
          <p:cNvSpPr>
            <a:spLocks noGrp="1"/>
          </p:cNvSpPr>
          <p:nvPr>
            <p:ph type="dt" sz="half" idx="10"/>
          </p:nvPr>
        </p:nvSpPr>
        <p:spPr/>
        <p:txBody>
          <a:bodyPr/>
          <a:lstStyle/>
          <a:p>
            <a:fld id="{4811D19F-8001-47F9-A92D-B0F8F43D594B}" type="datetimeFigureOut">
              <a:rPr lang="en-US" smtClean="0"/>
              <a:t>3/13/2025</a:t>
            </a:fld>
            <a:endParaRPr lang="en-US"/>
          </a:p>
        </p:txBody>
      </p:sp>
      <p:sp>
        <p:nvSpPr>
          <p:cNvPr id="6" name="Footer Placeholder 5">
            <a:extLst>
              <a:ext uri="{FF2B5EF4-FFF2-40B4-BE49-F238E27FC236}">
                <a16:creationId xmlns:a16="http://schemas.microsoft.com/office/drawing/2014/main" id="{122662BB-AADD-3368-AD2E-7F5A419182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02B91-311F-2B80-0432-46E91C7490B8}"/>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87185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8CE6-4AE3-76A4-469B-3297272ED9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99FE02-60F6-1BB0-F4AF-12DFF8640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B23A76-B2E4-FFC1-5514-660A1E9ED8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F1D0C1-D135-AE9B-D105-CB770F3C5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8C282F-5E90-3918-3AC8-B40F070619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1549FD-C787-67D9-BEC8-D099F9D2052A}"/>
              </a:ext>
            </a:extLst>
          </p:cNvPr>
          <p:cNvSpPr>
            <a:spLocks noGrp="1"/>
          </p:cNvSpPr>
          <p:nvPr>
            <p:ph type="dt" sz="half" idx="10"/>
          </p:nvPr>
        </p:nvSpPr>
        <p:spPr/>
        <p:txBody>
          <a:bodyPr/>
          <a:lstStyle/>
          <a:p>
            <a:fld id="{4811D19F-8001-47F9-A92D-B0F8F43D594B}" type="datetimeFigureOut">
              <a:rPr lang="en-US" smtClean="0"/>
              <a:t>3/13/2025</a:t>
            </a:fld>
            <a:endParaRPr lang="en-US"/>
          </a:p>
        </p:txBody>
      </p:sp>
      <p:sp>
        <p:nvSpPr>
          <p:cNvPr id="8" name="Footer Placeholder 7">
            <a:extLst>
              <a:ext uri="{FF2B5EF4-FFF2-40B4-BE49-F238E27FC236}">
                <a16:creationId xmlns:a16="http://schemas.microsoft.com/office/drawing/2014/main" id="{64EEB484-3754-6C58-4964-648EBF1C35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C81AD6-64F0-C0A9-0257-1E821CB98E35}"/>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103995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7858-19E9-7485-30EB-B700518C6D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E8DCC6-4D42-FC04-A7B5-FF07F8F77188}"/>
              </a:ext>
            </a:extLst>
          </p:cNvPr>
          <p:cNvSpPr>
            <a:spLocks noGrp="1"/>
          </p:cNvSpPr>
          <p:nvPr>
            <p:ph type="dt" sz="half" idx="10"/>
          </p:nvPr>
        </p:nvSpPr>
        <p:spPr/>
        <p:txBody>
          <a:bodyPr/>
          <a:lstStyle/>
          <a:p>
            <a:fld id="{4811D19F-8001-47F9-A92D-B0F8F43D594B}" type="datetimeFigureOut">
              <a:rPr lang="en-US" smtClean="0"/>
              <a:t>3/13/2025</a:t>
            </a:fld>
            <a:endParaRPr lang="en-US"/>
          </a:p>
        </p:txBody>
      </p:sp>
      <p:sp>
        <p:nvSpPr>
          <p:cNvPr id="4" name="Footer Placeholder 3">
            <a:extLst>
              <a:ext uri="{FF2B5EF4-FFF2-40B4-BE49-F238E27FC236}">
                <a16:creationId xmlns:a16="http://schemas.microsoft.com/office/drawing/2014/main" id="{500C5B96-A1F9-A13B-719F-6D7D4F3964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E94AF0-0CBA-F5C7-C377-0077FF524EAC}"/>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24142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040CD-3385-5B2B-86B3-824D9904668B}"/>
              </a:ext>
            </a:extLst>
          </p:cNvPr>
          <p:cNvSpPr>
            <a:spLocks noGrp="1"/>
          </p:cNvSpPr>
          <p:nvPr>
            <p:ph type="dt" sz="half" idx="10"/>
          </p:nvPr>
        </p:nvSpPr>
        <p:spPr/>
        <p:txBody>
          <a:bodyPr/>
          <a:lstStyle/>
          <a:p>
            <a:fld id="{4811D19F-8001-47F9-A92D-B0F8F43D594B}" type="datetimeFigureOut">
              <a:rPr lang="en-US" smtClean="0"/>
              <a:t>3/13/2025</a:t>
            </a:fld>
            <a:endParaRPr lang="en-US"/>
          </a:p>
        </p:txBody>
      </p:sp>
      <p:sp>
        <p:nvSpPr>
          <p:cNvPr id="3" name="Footer Placeholder 2">
            <a:extLst>
              <a:ext uri="{FF2B5EF4-FFF2-40B4-BE49-F238E27FC236}">
                <a16:creationId xmlns:a16="http://schemas.microsoft.com/office/drawing/2014/main" id="{CB30A7B4-3DE1-F34C-784D-660D135DD8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C35BAC-36F7-E7C8-D1E3-65EEA905CEBE}"/>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260229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C498-7AD7-BFB2-8CE2-F47BFA2B9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171736-9714-E037-29A7-3808E493FA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FA2E5C-D7A3-D9B0-F871-D2D19F0A2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550619-816F-DD05-8721-162B09B56DD9}"/>
              </a:ext>
            </a:extLst>
          </p:cNvPr>
          <p:cNvSpPr>
            <a:spLocks noGrp="1"/>
          </p:cNvSpPr>
          <p:nvPr>
            <p:ph type="dt" sz="half" idx="10"/>
          </p:nvPr>
        </p:nvSpPr>
        <p:spPr/>
        <p:txBody>
          <a:bodyPr/>
          <a:lstStyle/>
          <a:p>
            <a:fld id="{4811D19F-8001-47F9-A92D-B0F8F43D594B}" type="datetimeFigureOut">
              <a:rPr lang="en-US" smtClean="0"/>
              <a:t>3/13/2025</a:t>
            </a:fld>
            <a:endParaRPr lang="en-US"/>
          </a:p>
        </p:txBody>
      </p:sp>
      <p:sp>
        <p:nvSpPr>
          <p:cNvPr id="6" name="Footer Placeholder 5">
            <a:extLst>
              <a:ext uri="{FF2B5EF4-FFF2-40B4-BE49-F238E27FC236}">
                <a16:creationId xmlns:a16="http://schemas.microsoft.com/office/drawing/2014/main" id="{8FFB6E49-421F-1AB1-D970-FBA0BD556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31860-BE3D-18D4-30CD-592B49BDF816}"/>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337411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2DF5-A42A-CB2B-5A25-EBA9D40BB1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D100F1-9536-68C1-F9F2-F9D4459DE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163C50-3E43-D913-661C-ADA38566C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1407B5-9634-DCCF-3E2C-AC2F4EC39CC3}"/>
              </a:ext>
            </a:extLst>
          </p:cNvPr>
          <p:cNvSpPr>
            <a:spLocks noGrp="1"/>
          </p:cNvSpPr>
          <p:nvPr>
            <p:ph type="dt" sz="half" idx="10"/>
          </p:nvPr>
        </p:nvSpPr>
        <p:spPr/>
        <p:txBody>
          <a:bodyPr/>
          <a:lstStyle/>
          <a:p>
            <a:fld id="{4811D19F-8001-47F9-A92D-B0F8F43D594B}" type="datetimeFigureOut">
              <a:rPr lang="en-US" smtClean="0"/>
              <a:t>3/13/2025</a:t>
            </a:fld>
            <a:endParaRPr lang="en-US"/>
          </a:p>
        </p:txBody>
      </p:sp>
      <p:sp>
        <p:nvSpPr>
          <p:cNvPr id="6" name="Footer Placeholder 5">
            <a:extLst>
              <a:ext uri="{FF2B5EF4-FFF2-40B4-BE49-F238E27FC236}">
                <a16:creationId xmlns:a16="http://schemas.microsoft.com/office/drawing/2014/main" id="{7C9B9F21-ECA5-286C-CFA2-8E0780A0D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5C2703-9A58-682E-5B5E-AD365DADFBC5}"/>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2633133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4657C-1D55-8291-22B7-339B8D17A9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AA4F48-68CD-66AB-9E65-F0D46E9690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224E5-1FDC-EBB2-B620-AB7B7796FA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11D19F-8001-47F9-A92D-B0F8F43D594B}" type="datetimeFigureOut">
              <a:rPr lang="en-US" smtClean="0"/>
              <a:t>3/13/2025</a:t>
            </a:fld>
            <a:endParaRPr lang="en-US"/>
          </a:p>
        </p:txBody>
      </p:sp>
      <p:sp>
        <p:nvSpPr>
          <p:cNvPr id="5" name="Footer Placeholder 4">
            <a:extLst>
              <a:ext uri="{FF2B5EF4-FFF2-40B4-BE49-F238E27FC236}">
                <a16:creationId xmlns:a16="http://schemas.microsoft.com/office/drawing/2014/main" id="{3D689071-141A-4333-601C-73863407DA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5718D9-A33E-DE86-6D29-4A59AE8025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01A479-FE31-40C5-A101-D2B006B56DB2}" type="slidenum">
              <a:rPr lang="en-US" smtClean="0"/>
              <a:t>‹#›</a:t>
            </a:fld>
            <a:endParaRPr lang="en-US"/>
          </a:p>
        </p:txBody>
      </p:sp>
    </p:spTree>
    <p:extLst>
      <p:ext uri="{BB962C8B-B14F-4D97-AF65-F5344CB8AC3E}">
        <p14:creationId xmlns:p14="http://schemas.microsoft.com/office/powerpoint/2010/main" val="1033295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A3BCC1-D550-14B5-7D16-64EBAF6FC81B}"/>
              </a:ext>
            </a:extLst>
          </p:cNvPr>
          <p:cNvSpPr>
            <a:spLocks noGrp="1"/>
          </p:cNvSpPr>
          <p:nvPr>
            <p:ph type="ctrTitle"/>
          </p:nvPr>
        </p:nvSpPr>
        <p:spPr>
          <a:xfrm>
            <a:off x="1255060" y="5279511"/>
            <a:ext cx="9681882" cy="739880"/>
          </a:xfrm>
        </p:spPr>
        <p:txBody>
          <a:bodyPr anchor="b">
            <a:normAutofit/>
          </a:bodyPr>
          <a:lstStyle/>
          <a:p>
            <a:r>
              <a:rPr lang="en-US" sz="3600" dirty="0">
                <a:solidFill>
                  <a:schemeClr val="tx1">
                    <a:lumMod val="85000"/>
                    <a:lumOff val="15000"/>
                  </a:schemeClr>
                </a:solidFill>
              </a:rPr>
              <a:t>Comparing The Gospels: Class 2</a:t>
            </a:r>
          </a:p>
        </p:txBody>
      </p:sp>
      <p:sp>
        <p:nvSpPr>
          <p:cNvPr id="3" name="Subtitle 2">
            <a:extLst>
              <a:ext uri="{FF2B5EF4-FFF2-40B4-BE49-F238E27FC236}">
                <a16:creationId xmlns:a16="http://schemas.microsoft.com/office/drawing/2014/main" id="{A7388ACA-C64A-7474-9298-96E693590068}"/>
              </a:ext>
            </a:extLst>
          </p:cNvPr>
          <p:cNvSpPr>
            <a:spLocks noGrp="1"/>
          </p:cNvSpPr>
          <p:nvPr>
            <p:ph type="subTitle" idx="1"/>
          </p:nvPr>
        </p:nvSpPr>
        <p:spPr>
          <a:xfrm>
            <a:off x="2426447" y="6019391"/>
            <a:ext cx="7315199" cy="365125"/>
          </a:xfrm>
        </p:spPr>
        <p:txBody>
          <a:bodyPr anchor="t">
            <a:noAutofit/>
          </a:bodyPr>
          <a:lstStyle/>
          <a:p>
            <a:r>
              <a:rPr lang="en-US" sz="2200" dirty="0">
                <a:solidFill>
                  <a:schemeClr val="tx1">
                    <a:lumMod val="85000"/>
                    <a:lumOff val="15000"/>
                  </a:schemeClr>
                </a:solidFill>
              </a:rPr>
              <a:t>Understanding Mark and Matthew’s Gospels</a:t>
            </a:r>
          </a:p>
        </p:txBody>
      </p:sp>
      <p:pic>
        <p:nvPicPr>
          <p:cNvPr id="10" name="Picture 9">
            <a:extLst>
              <a:ext uri="{FF2B5EF4-FFF2-40B4-BE49-F238E27FC236}">
                <a16:creationId xmlns:a16="http://schemas.microsoft.com/office/drawing/2014/main" id="{4ED5E161-CF25-AF96-46EA-B5727FABA09C}"/>
              </a:ext>
            </a:extLst>
          </p:cNvPr>
          <p:cNvPicPr>
            <a:picLocks noChangeAspect="1"/>
          </p:cNvPicPr>
          <p:nvPr/>
        </p:nvPicPr>
        <p:blipFill>
          <a:blip r:embed="rId2"/>
          <a:srcRect t="6111" b="4062"/>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36709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E362-3F0C-FBED-189E-01633189836B}"/>
              </a:ext>
            </a:extLst>
          </p:cNvPr>
          <p:cNvSpPr>
            <a:spLocks noGrp="1"/>
          </p:cNvSpPr>
          <p:nvPr>
            <p:ph type="title"/>
          </p:nvPr>
        </p:nvSpPr>
        <p:spPr/>
        <p:txBody>
          <a:bodyPr/>
          <a:lstStyle/>
          <a:p>
            <a:r>
              <a:rPr lang="en-US" dirty="0"/>
              <a:t>Reframing the Messiah</a:t>
            </a:r>
          </a:p>
        </p:txBody>
      </p:sp>
      <p:sp>
        <p:nvSpPr>
          <p:cNvPr id="3" name="Content Placeholder 2">
            <a:extLst>
              <a:ext uri="{FF2B5EF4-FFF2-40B4-BE49-F238E27FC236}">
                <a16:creationId xmlns:a16="http://schemas.microsoft.com/office/drawing/2014/main" id="{FF470E75-C012-6EB5-66F2-8F3F032E811C}"/>
              </a:ext>
            </a:extLst>
          </p:cNvPr>
          <p:cNvSpPr>
            <a:spLocks noGrp="1"/>
          </p:cNvSpPr>
          <p:nvPr>
            <p:ph idx="1"/>
          </p:nvPr>
        </p:nvSpPr>
        <p:spPr>
          <a:xfrm>
            <a:off x="838200" y="1825625"/>
            <a:ext cx="10515600" cy="4667250"/>
          </a:xfrm>
        </p:spPr>
        <p:txBody>
          <a:bodyPr>
            <a:normAutofit/>
          </a:bodyPr>
          <a:lstStyle/>
          <a:p>
            <a:r>
              <a:rPr lang="en-US" dirty="0"/>
              <a:t>Mark 8:29-33</a:t>
            </a:r>
          </a:p>
          <a:p>
            <a:pPr marL="457200" lvl="1" indent="0">
              <a:buNone/>
            </a:pPr>
            <a:r>
              <a:rPr lang="en-US" sz="2800" dirty="0"/>
              <a:t>Jesus asked them, “But who do you say that I am?” Peter answered him, “You are the Messiah.”  And he sternly ordered them not to tell anyone about him.  Then he began to teach them that the Son of Man must undergo great suffering and be rejected by the elders, the chief priests, and the scribes and be killed and after three days rise again.  He said all this quite openly.  And Peter took him aside and began to rebuke him.   But turning and looking at his disciples, he rebuked Peter and said, “Get behind me, Satan! For you are setting your mind not on divine things but on human things.”</a:t>
            </a:r>
          </a:p>
        </p:txBody>
      </p:sp>
    </p:spTree>
    <p:extLst>
      <p:ext uri="{BB962C8B-B14F-4D97-AF65-F5344CB8AC3E}">
        <p14:creationId xmlns:p14="http://schemas.microsoft.com/office/powerpoint/2010/main" val="3462068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054C6-69AD-2D32-1D91-35DA9DA85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EA2B2D-BE13-5D36-3ACA-742E37F9C721}"/>
              </a:ext>
            </a:extLst>
          </p:cNvPr>
          <p:cNvSpPr>
            <a:spLocks noGrp="1"/>
          </p:cNvSpPr>
          <p:nvPr>
            <p:ph type="title"/>
          </p:nvPr>
        </p:nvSpPr>
        <p:spPr/>
        <p:txBody>
          <a:bodyPr/>
          <a:lstStyle/>
          <a:p>
            <a:r>
              <a:rPr lang="en-US" dirty="0"/>
              <a:t>Reframing the Messiah</a:t>
            </a:r>
          </a:p>
        </p:txBody>
      </p:sp>
      <p:sp>
        <p:nvSpPr>
          <p:cNvPr id="3" name="Content Placeholder 2">
            <a:extLst>
              <a:ext uri="{FF2B5EF4-FFF2-40B4-BE49-F238E27FC236}">
                <a16:creationId xmlns:a16="http://schemas.microsoft.com/office/drawing/2014/main" id="{71AD924C-3C14-4314-2540-39705D29C1B3}"/>
              </a:ext>
            </a:extLst>
          </p:cNvPr>
          <p:cNvSpPr>
            <a:spLocks noGrp="1"/>
          </p:cNvSpPr>
          <p:nvPr>
            <p:ph idx="1"/>
          </p:nvPr>
        </p:nvSpPr>
        <p:spPr/>
        <p:txBody>
          <a:bodyPr>
            <a:normAutofit/>
          </a:bodyPr>
          <a:lstStyle/>
          <a:p>
            <a:r>
              <a:rPr lang="en-US" sz="3200" dirty="0"/>
              <a:t>Messiah – </a:t>
            </a:r>
            <a:r>
              <a:rPr lang="he-IL" sz="3200" dirty="0"/>
              <a:t>מָשִׁיחַ</a:t>
            </a:r>
            <a:r>
              <a:rPr lang="en-US" sz="3200" dirty="0"/>
              <a:t> – </a:t>
            </a:r>
            <a:r>
              <a:rPr lang="en-US" sz="3200" i="1" dirty="0"/>
              <a:t>mashiach – “</a:t>
            </a:r>
            <a:r>
              <a:rPr lang="en-US" sz="3200" dirty="0"/>
              <a:t>the anointed one”</a:t>
            </a:r>
          </a:p>
          <a:p>
            <a:pPr marL="0" indent="0">
              <a:buNone/>
            </a:pPr>
            <a:endParaRPr lang="en-US" sz="3200" dirty="0"/>
          </a:p>
          <a:p>
            <a:r>
              <a:rPr lang="en-US" sz="3200" dirty="0"/>
              <a:t>Appears 39 times in the Old Testament, such as:</a:t>
            </a:r>
          </a:p>
          <a:p>
            <a:pPr lvl="1"/>
            <a:r>
              <a:rPr lang="en-US" sz="2800" dirty="0"/>
              <a:t>Anointed priest in Leviticus</a:t>
            </a:r>
          </a:p>
          <a:p>
            <a:pPr lvl="1"/>
            <a:r>
              <a:rPr lang="en-US" sz="2800" dirty="0"/>
              <a:t>King Saul in 1+2 Samuel</a:t>
            </a:r>
          </a:p>
          <a:p>
            <a:pPr lvl="1"/>
            <a:r>
              <a:rPr lang="en-US" sz="2800" dirty="0"/>
              <a:t>King David in 2 Samuel and Psalms</a:t>
            </a:r>
          </a:p>
          <a:p>
            <a:pPr lvl="1"/>
            <a:r>
              <a:rPr lang="en-US" sz="2800" dirty="0"/>
              <a:t>Cyrus (ruler of Persia!) in Isaiah</a:t>
            </a:r>
          </a:p>
          <a:p>
            <a:pPr lvl="1"/>
            <a:r>
              <a:rPr lang="en-US" sz="2800" dirty="0"/>
              <a:t>Someone yet to come… in Daniel, Habakkuk, and others</a:t>
            </a:r>
          </a:p>
          <a:p>
            <a:pPr lvl="1"/>
            <a:endParaRPr lang="en-US" sz="2800" dirty="0"/>
          </a:p>
          <a:p>
            <a:pPr lvl="1"/>
            <a:endParaRPr lang="en-US" sz="2800" dirty="0"/>
          </a:p>
        </p:txBody>
      </p:sp>
    </p:spTree>
    <p:extLst>
      <p:ext uri="{BB962C8B-B14F-4D97-AF65-F5344CB8AC3E}">
        <p14:creationId xmlns:p14="http://schemas.microsoft.com/office/powerpoint/2010/main" val="1488608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DD1C9-2FE4-76CB-DF92-03234BA36E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F85B29-2B35-BA81-C008-6AC183B58ED0}"/>
              </a:ext>
            </a:extLst>
          </p:cNvPr>
          <p:cNvSpPr>
            <a:spLocks noGrp="1"/>
          </p:cNvSpPr>
          <p:nvPr>
            <p:ph type="title"/>
          </p:nvPr>
        </p:nvSpPr>
        <p:spPr/>
        <p:txBody>
          <a:bodyPr/>
          <a:lstStyle/>
          <a:p>
            <a:r>
              <a:rPr lang="en-US" dirty="0"/>
              <a:t>350 Years of History in 1 Slide!</a:t>
            </a:r>
          </a:p>
        </p:txBody>
      </p:sp>
      <p:sp>
        <p:nvSpPr>
          <p:cNvPr id="3" name="Content Placeholder 2">
            <a:extLst>
              <a:ext uri="{FF2B5EF4-FFF2-40B4-BE49-F238E27FC236}">
                <a16:creationId xmlns:a16="http://schemas.microsoft.com/office/drawing/2014/main" id="{00206351-70C4-2EF3-7A4D-7FEFF2F725C5}"/>
              </a:ext>
            </a:extLst>
          </p:cNvPr>
          <p:cNvSpPr>
            <a:spLocks noGrp="1"/>
          </p:cNvSpPr>
          <p:nvPr>
            <p:ph idx="1"/>
          </p:nvPr>
        </p:nvSpPr>
        <p:spPr>
          <a:xfrm>
            <a:off x="838200" y="1825625"/>
            <a:ext cx="10515600" cy="4667250"/>
          </a:xfrm>
        </p:spPr>
        <p:txBody>
          <a:bodyPr>
            <a:normAutofit/>
          </a:bodyPr>
          <a:lstStyle/>
          <a:p>
            <a:r>
              <a:rPr lang="en-US" sz="3200" dirty="0"/>
              <a:t>From 332-164 BC, Israel was a client state of remnants of Alexander the Great’s short-lived empire, first by the Ptolemaic Kingdom, then the Seleucids c.200 BC</a:t>
            </a:r>
          </a:p>
          <a:p>
            <a:endParaRPr lang="en-US" sz="3200" dirty="0"/>
          </a:p>
          <a:p>
            <a:r>
              <a:rPr lang="en-US" sz="3200" dirty="0"/>
              <a:t>In 164 BC, the Maccabean Revolt established Jewish independence for the first time in centuries</a:t>
            </a:r>
          </a:p>
          <a:p>
            <a:endParaRPr lang="en-US" sz="3200" dirty="0"/>
          </a:p>
          <a:p>
            <a:r>
              <a:rPr lang="en-US" sz="3200" dirty="0"/>
              <a:t>In 64 BC, Rome started getting increasingly involved, with Augustus making Judea a Roman province in 6 AD…</a:t>
            </a:r>
            <a:endParaRPr lang="en-US" sz="2800" dirty="0"/>
          </a:p>
          <a:p>
            <a:pPr lvl="1"/>
            <a:endParaRPr lang="en-US" sz="2800" dirty="0"/>
          </a:p>
          <a:p>
            <a:pPr lvl="1"/>
            <a:endParaRPr lang="en-US" sz="2800" dirty="0"/>
          </a:p>
        </p:txBody>
      </p:sp>
    </p:spTree>
    <p:extLst>
      <p:ext uri="{BB962C8B-B14F-4D97-AF65-F5344CB8AC3E}">
        <p14:creationId xmlns:p14="http://schemas.microsoft.com/office/powerpoint/2010/main" val="180334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AC3D6-25F7-0262-3E49-920B1E11C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94BB80-3C37-C2DB-4344-D78DB251FEA2}"/>
              </a:ext>
            </a:extLst>
          </p:cNvPr>
          <p:cNvSpPr>
            <a:spLocks noGrp="1"/>
          </p:cNvSpPr>
          <p:nvPr>
            <p:ph type="title"/>
          </p:nvPr>
        </p:nvSpPr>
        <p:spPr/>
        <p:txBody>
          <a:bodyPr/>
          <a:lstStyle/>
          <a:p>
            <a:r>
              <a:rPr lang="en-US" dirty="0"/>
              <a:t>Reframing the Messiah</a:t>
            </a:r>
          </a:p>
        </p:txBody>
      </p:sp>
      <p:sp>
        <p:nvSpPr>
          <p:cNvPr id="3" name="Content Placeholder 2">
            <a:extLst>
              <a:ext uri="{FF2B5EF4-FFF2-40B4-BE49-F238E27FC236}">
                <a16:creationId xmlns:a16="http://schemas.microsoft.com/office/drawing/2014/main" id="{CBD24C6E-E2EA-9212-5E85-E4ED4CBA83F8}"/>
              </a:ext>
            </a:extLst>
          </p:cNvPr>
          <p:cNvSpPr>
            <a:spLocks noGrp="1"/>
          </p:cNvSpPr>
          <p:nvPr>
            <p:ph idx="1"/>
          </p:nvPr>
        </p:nvSpPr>
        <p:spPr>
          <a:xfrm>
            <a:off x="838200" y="1825625"/>
            <a:ext cx="10515600" cy="4667250"/>
          </a:xfrm>
        </p:spPr>
        <p:txBody>
          <a:bodyPr>
            <a:normAutofit/>
          </a:bodyPr>
          <a:lstStyle/>
          <a:p>
            <a:r>
              <a:rPr lang="en-US" sz="3200" dirty="0"/>
              <a:t>Prophetic view of a future leader (pre-Exile in 586 BC)</a:t>
            </a:r>
          </a:p>
          <a:p>
            <a:pPr lvl="1"/>
            <a:r>
              <a:rPr lang="en-US" dirty="0"/>
              <a:t>Jeremiah 23:5 – “The days are surely coming, says the Lord, when I will raise up for David a righteous Branch, and he shall reign as king and deal wisely, and shall execute justice and righteousness in the land</a:t>
            </a:r>
          </a:p>
          <a:p>
            <a:pPr marL="457200" lvl="1" indent="0">
              <a:buNone/>
            </a:pPr>
            <a:endParaRPr lang="en-US" dirty="0"/>
          </a:p>
          <a:p>
            <a:r>
              <a:rPr lang="en-US" sz="3200" dirty="0"/>
              <a:t>“Son of Man” figure in Daniel (roughly 2nd century BC)</a:t>
            </a:r>
          </a:p>
          <a:p>
            <a:pPr lvl="1"/>
            <a:r>
              <a:rPr lang="en-US" dirty="0"/>
              <a:t>Daniel 7:13-14 – “I saw one like a Son of Man coming with the clouds of heaven.  And he came to the Ancient One and was presented before him.  To him was given dominion and glory and kingship, that all peoples, nations, and languages should serve him.  His dominion is an everlasting dominion that shall not pass away, and his kingship is one that shall never be destroyed.”</a:t>
            </a:r>
          </a:p>
          <a:p>
            <a:endParaRPr lang="en-US" sz="3200" dirty="0"/>
          </a:p>
          <a:p>
            <a:pPr lvl="1"/>
            <a:endParaRPr lang="en-US" dirty="0"/>
          </a:p>
          <a:p>
            <a:pPr lvl="1"/>
            <a:endParaRPr lang="en-US" sz="2800" dirty="0"/>
          </a:p>
          <a:p>
            <a:pPr lvl="1"/>
            <a:endParaRPr lang="en-US" sz="2800" dirty="0"/>
          </a:p>
        </p:txBody>
      </p:sp>
    </p:spTree>
    <p:extLst>
      <p:ext uri="{BB962C8B-B14F-4D97-AF65-F5344CB8AC3E}">
        <p14:creationId xmlns:p14="http://schemas.microsoft.com/office/powerpoint/2010/main" val="2600821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61E9E-B12B-AA27-3A59-789B6A9DAA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0A1137-25DE-FFEF-908C-02B368BA0BD8}"/>
              </a:ext>
            </a:extLst>
          </p:cNvPr>
          <p:cNvSpPr>
            <a:spLocks noGrp="1"/>
          </p:cNvSpPr>
          <p:nvPr>
            <p:ph type="title"/>
          </p:nvPr>
        </p:nvSpPr>
        <p:spPr/>
        <p:txBody>
          <a:bodyPr/>
          <a:lstStyle/>
          <a:p>
            <a:r>
              <a:rPr lang="en-US" dirty="0"/>
              <a:t>Reframing the Messiah</a:t>
            </a:r>
          </a:p>
        </p:txBody>
      </p:sp>
      <p:sp>
        <p:nvSpPr>
          <p:cNvPr id="3" name="Content Placeholder 2">
            <a:extLst>
              <a:ext uri="{FF2B5EF4-FFF2-40B4-BE49-F238E27FC236}">
                <a16:creationId xmlns:a16="http://schemas.microsoft.com/office/drawing/2014/main" id="{1CC32F57-6DA8-2179-6A1A-559C778C4903}"/>
              </a:ext>
            </a:extLst>
          </p:cNvPr>
          <p:cNvSpPr>
            <a:spLocks noGrp="1"/>
          </p:cNvSpPr>
          <p:nvPr>
            <p:ph idx="1"/>
          </p:nvPr>
        </p:nvSpPr>
        <p:spPr>
          <a:xfrm>
            <a:off x="838200" y="1825625"/>
            <a:ext cx="10515600" cy="4667250"/>
          </a:xfrm>
        </p:spPr>
        <p:txBody>
          <a:bodyPr>
            <a:normAutofit/>
          </a:bodyPr>
          <a:lstStyle/>
          <a:p>
            <a:r>
              <a:rPr lang="en-US" sz="3200" dirty="0"/>
              <a:t>In Jesus’ time, there were various theories about who the Messiah would be – fueled by anti-Roman sentiment:</a:t>
            </a:r>
          </a:p>
          <a:p>
            <a:pPr marL="0" indent="0">
              <a:buNone/>
            </a:pPr>
            <a:endParaRPr lang="en-US" sz="1600" dirty="0"/>
          </a:p>
          <a:p>
            <a:pPr lvl="1"/>
            <a:r>
              <a:rPr lang="en-US" sz="2800" dirty="0"/>
              <a:t>A “Warrior-King” from David’s line, ready to lead an armed rebellion or revolt against Rome</a:t>
            </a:r>
          </a:p>
          <a:p>
            <a:pPr marL="457200" lvl="1" indent="0">
              <a:buNone/>
            </a:pPr>
            <a:endParaRPr lang="en-US" sz="1600" dirty="0"/>
          </a:p>
          <a:p>
            <a:pPr lvl="1"/>
            <a:r>
              <a:rPr lang="en-US" sz="2800" dirty="0"/>
              <a:t>A cosmic “judge of the earth”, more in line with Daniel’s depiction of the “Son of Man”</a:t>
            </a:r>
          </a:p>
          <a:p>
            <a:pPr marL="457200" lvl="1" indent="0">
              <a:buNone/>
            </a:pPr>
            <a:endParaRPr lang="en-US" sz="1600" dirty="0"/>
          </a:p>
          <a:p>
            <a:pPr lvl="1"/>
            <a:r>
              <a:rPr lang="en-US" sz="2800" dirty="0"/>
              <a:t>An authoritative teacher who would correctly interpret God’s Law for the people</a:t>
            </a:r>
          </a:p>
          <a:p>
            <a:endParaRPr lang="en-US" sz="3200" dirty="0"/>
          </a:p>
          <a:p>
            <a:pPr lvl="1"/>
            <a:endParaRPr lang="en-US" dirty="0"/>
          </a:p>
          <a:p>
            <a:pPr lvl="1"/>
            <a:endParaRPr lang="en-US" sz="2800" dirty="0"/>
          </a:p>
          <a:p>
            <a:pPr lvl="1"/>
            <a:endParaRPr lang="en-US" sz="2800" dirty="0"/>
          </a:p>
        </p:txBody>
      </p:sp>
    </p:spTree>
    <p:extLst>
      <p:ext uri="{BB962C8B-B14F-4D97-AF65-F5344CB8AC3E}">
        <p14:creationId xmlns:p14="http://schemas.microsoft.com/office/powerpoint/2010/main" val="4101957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40B7-AE2A-C40C-4F12-9C36EAEFC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A1C35-EB86-4C68-B2E7-6F284A1D2373}"/>
              </a:ext>
            </a:extLst>
          </p:cNvPr>
          <p:cNvSpPr>
            <a:spLocks noGrp="1"/>
          </p:cNvSpPr>
          <p:nvPr>
            <p:ph type="title"/>
          </p:nvPr>
        </p:nvSpPr>
        <p:spPr/>
        <p:txBody>
          <a:bodyPr/>
          <a:lstStyle/>
          <a:p>
            <a:r>
              <a:rPr lang="en-US" dirty="0"/>
              <a:t>Reframing the Messiah</a:t>
            </a:r>
          </a:p>
        </p:txBody>
      </p:sp>
      <p:sp>
        <p:nvSpPr>
          <p:cNvPr id="3" name="Content Placeholder 2">
            <a:extLst>
              <a:ext uri="{FF2B5EF4-FFF2-40B4-BE49-F238E27FC236}">
                <a16:creationId xmlns:a16="http://schemas.microsoft.com/office/drawing/2014/main" id="{4ACD77EE-8936-CFCF-BE31-EDDB7B799EC9}"/>
              </a:ext>
            </a:extLst>
          </p:cNvPr>
          <p:cNvSpPr>
            <a:spLocks noGrp="1"/>
          </p:cNvSpPr>
          <p:nvPr>
            <p:ph idx="1"/>
          </p:nvPr>
        </p:nvSpPr>
        <p:spPr>
          <a:xfrm>
            <a:off x="838200" y="1825625"/>
            <a:ext cx="10515600" cy="4667250"/>
          </a:xfrm>
        </p:spPr>
        <p:txBody>
          <a:bodyPr>
            <a:normAutofit/>
          </a:bodyPr>
          <a:lstStyle/>
          <a:p>
            <a:r>
              <a:rPr lang="en-US" sz="3200" dirty="0"/>
              <a:t>Almost half of Mark’s Gospel is spent reframing the understanding of the Messiah as a “suffering servant”</a:t>
            </a:r>
          </a:p>
          <a:p>
            <a:pPr lvl="1"/>
            <a:r>
              <a:rPr lang="en-US" dirty="0"/>
              <a:t>Jesus’ Ministry in Galilee – Mark 1:14 to 8:21</a:t>
            </a:r>
          </a:p>
          <a:p>
            <a:pPr lvl="2"/>
            <a:r>
              <a:rPr lang="en-US" dirty="0"/>
              <a:t>Culminates in Peter’s declaration that Jesus is the “Messiah” in 8:27-30… but he misunderstands what that means</a:t>
            </a:r>
          </a:p>
          <a:p>
            <a:pPr lvl="1"/>
            <a:r>
              <a:rPr lang="en-US" dirty="0"/>
              <a:t>Jesus’ self-revelation to Disciples – Mark 8:22 to 10:52</a:t>
            </a:r>
          </a:p>
          <a:p>
            <a:pPr lvl="2"/>
            <a:r>
              <a:rPr lang="en-US" dirty="0"/>
              <a:t>Threefold predictions of Jesus’ suffering and death, Transfiguration</a:t>
            </a:r>
          </a:p>
          <a:p>
            <a:pPr lvl="1"/>
            <a:r>
              <a:rPr lang="en-US" dirty="0"/>
              <a:t>Jesus enters Jerusalem, the Passion Narrative – Mark 11:1 to 16:8</a:t>
            </a:r>
          </a:p>
          <a:p>
            <a:pPr lvl="2"/>
            <a:r>
              <a:rPr lang="en-US" dirty="0"/>
              <a:t>From Latin </a:t>
            </a:r>
            <a:r>
              <a:rPr lang="en-US" i="1" dirty="0" err="1"/>
              <a:t>passio</a:t>
            </a:r>
            <a:r>
              <a:rPr lang="en-US" dirty="0"/>
              <a:t>, or “suffering” – Mark is arguing that Jesus’ suffering was not a failure of his mission / ministry; it is what makes him The Messiah.</a:t>
            </a:r>
          </a:p>
          <a:p>
            <a:endParaRPr lang="en-US" sz="3200" dirty="0"/>
          </a:p>
          <a:p>
            <a:pPr lvl="1"/>
            <a:endParaRPr lang="en-US" dirty="0"/>
          </a:p>
          <a:p>
            <a:pPr lvl="1"/>
            <a:endParaRPr lang="en-US" sz="2800" dirty="0"/>
          </a:p>
          <a:p>
            <a:pPr lvl="1"/>
            <a:endParaRPr lang="en-US" sz="2800" dirty="0"/>
          </a:p>
        </p:txBody>
      </p:sp>
    </p:spTree>
    <p:extLst>
      <p:ext uri="{BB962C8B-B14F-4D97-AF65-F5344CB8AC3E}">
        <p14:creationId xmlns:p14="http://schemas.microsoft.com/office/powerpoint/2010/main" val="1892357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stained glass window with a person on the cross&#10;&#10;AI-generated content may be incorrect.">
            <a:extLst>
              <a:ext uri="{FF2B5EF4-FFF2-40B4-BE49-F238E27FC236}">
                <a16:creationId xmlns:a16="http://schemas.microsoft.com/office/drawing/2014/main" id="{DD940753-9B2B-7235-3B04-CE9B87AEB7DF}"/>
              </a:ext>
            </a:extLst>
          </p:cNvPr>
          <p:cNvPicPr>
            <a:picLocks noGrp="1" noChangeAspect="1"/>
          </p:cNvPicPr>
          <p:nvPr>
            <p:ph idx="1"/>
          </p:nvPr>
        </p:nvPicPr>
        <p:blipFill>
          <a:blip r:embed="rId2"/>
          <a:srcRect t="16623" b="16624"/>
          <a:stretch/>
        </p:blipFill>
        <p:spPr>
          <a:xfrm>
            <a:off x="20" y="1282"/>
            <a:ext cx="12191980" cy="6856718"/>
          </a:xfrm>
          <a:prstGeom prst="rect">
            <a:avLst/>
          </a:prstGeom>
        </p:spPr>
      </p:pic>
    </p:spTree>
    <p:extLst>
      <p:ext uri="{BB962C8B-B14F-4D97-AF65-F5344CB8AC3E}">
        <p14:creationId xmlns:p14="http://schemas.microsoft.com/office/powerpoint/2010/main" val="438821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674D-77BC-C94F-E018-7E7BA42C4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D7F2C1-2651-D165-6266-33B09A98CA85}"/>
              </a:ext>
            </a:extLst>
          </p:cNvPr>
          <p:cNvSpPr>
            <a:spLocks noGrp="1"/>
          </p:cNvSpPr>
          <p:nvPr>
            <p:ph type="title"/>
          </p:nvPr>
        </p:nvSpPr>
        <p:spPr/>
        <p:txBody>
          <a:bodyPr/>
          <a:lstStyle/>
          <a:p>
            <a:r>
              <a:rPr lang="en-US" dirty="0"/>
              <a:t>Unique Features of Mark</a:t>
            </a:r>
          </a:p>
        </p:txBody>
      </p:sp>
      <p:sp>
        <p:nvSpPr>
          <p:cNvPr id="3" name="Content Placeholder 2">
            <a:extLst>
              <a:ext uri="{FF2B5EF4-FFF2-40B4-BE49-F238E27FC236}">
                <a16:creationId xmlns:a16="http://schemas.microsoft.com/office/drawing/2014/main" id="{E46CE702-3BB8-42C3-A562-3CE0276758CE}"/>
              </a:ext>
            </a:extLst>
          </p:cNvPr>
          <p:cNvSpPr>
            <a:spLocks noGrp="1"/>
          </p:cNvSpPr>
          <p:nvPr>
            <p:ph idx="1"/>
          </p:nvPr>
        </p:nvSpPr>
        <p:spPr/>
        <p:txBody>
          <a:bodyPr/>
          <a:lstStyle/>
          <a:p>
            <a:r>
              <a:rPr lang="en-US" dirty="0"/>
              <a:t>“Messianic Secret” – why is Jesus constantly telling those he heals, and even the disciples, not to tell anyone who he is?</a:t>
            </a:r>
          </a:p>
          <a:p>
            <a:pPr lvl="1"/>
            <a:r>
              <a:rPr lang="en-US" dirty="0"/>
              <a:t>Mark 3:12 – “But he sternly ordered them not to make him known”</a:t>
            </a:r>
          </a:p>
          <a:p>
            <a:pPr lvl="1"/>
            <a:r>
              <a:rPr lang="en-US" dirty="0"/>
              <a:t>Mark 5:43 – “He strictly ordered them that no one should know this”</a:t>
            </a:r>
          </a:p>
          <a:p>
            <a:pPr lvl="1"/>
            <a:r>
              <a:rPr lang="en-US" dirty="0"/>
              <a:t>Mark 8:30 – “He sternly ordered them not to tell anyone about him”</a:t>
            </a:r>
          </a:p>
          <a:p>
            <a:pPr marL="457200" lvl="1" indent="0">
              <a:buNone/>
            </a:pPr>
            <a:endParaRPr lang="en-US" dirty="0"/>
          </a:p>
          <a:p>
            <a:r>
              <a:rPr lang="en-US" dirty="0"/>
              <a:t>Running theme of misunderstanding – not wanting to be viewed by the people as a “warrior-king” or someone who is inciting violence against Rome; instead, sacrifices of behalf of God’s people</a:t>
            </a:r>
          </a:p>
        </p:txBody>
      </p:sp>
    </p:spTree>
    <p:extLst>
      <p:ext uri="{BB962C8B-B14F-4D97-AF65-F5344CB8AC3E}">
        <p14:creationId xmlns:p14="http://schemas.microsoft.com/office/powerpoint/2010/main" val="3389480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763BB-B952-99B0-3E83-0CA97C73298D}"/>
              </a:ext>
            </a:extLst>
          </p:cNvPr>
          <p:cNvSpPr>
            <a:spLocks noGrp="1"/>
          </p:cNvSpPr>
          <p:nvPr>
            <p:ph type="title"/>
          </p:nvPr>
        </p:nvSpPr>
        <p:spPr/>
        <p:txBody>
          <a:bodyPr/>
          <a:lstStyle/>
          <a:p>
            <a:r>
              <a:rPr lang="en-US" dirty="0"/>
              <a:t>Careful Structuring in Mark’s Gospel</a:t>
            </a:r>
          </a:p>
        </p:txBody>
      </p:sp>
      <p:sp>
        <p:nvSpPr>
          <p:cNvPr id="3" name="Content Placeholder 2">
            <a:extLst>
              <a:ext uri="{FF2B5EF4-FFF2-40B4-BE49-F238E27FC236}">
                <a16:creationId xmlns:a16="http://schemas.microsoft.com/office/drawing/2014/main" id="{34EC84EE-0F68-821F-0B7D-D25C756CACB8}"/>
              </a:ext>
            </a:extLst>
          </p:cNvPr>
          <p:cNvSpPr>
            <a:spLocks noGrp="1"/>
          </p:cNvSpPr>
          <p:nvPr>
            <p:ph idx="1"/>
          </p:nvPr>
        </p:nvSpPr>
        <p:spPr/>
        <p:txBody>
          <a:bodyPr/>
          <a:lstStyle/>
          <a:p>
            <a:r>
              <a:rPr lang="en-US" dirty="0"/>
              <a:t>Mark 2:1-3:6 – 5 conflicts between Jesus and religious leaders</a:t>
            </a:r>
          </a:p>
          <a:p>
            <a:pPr lvl="1"/>
            <a:r>
              <a:rPr lang="en-US" dirty="0"/>
              <a:t>A – Healing</a:t>
            </a:r>
          </a:p>
          <a:p>
            <a:pPr lvl="2"/>
            <a:r>
              <a:rPr lang="en-US" sz="2400" dirty="0"/>
              <a:t>B – Disobedience to Law</a:t>
            </a:r>
          </a:p>
          <a:p>
            <a:pPr lvl="3"/>
            <a:r>
              <a:rPr lang="en-US" sz="2400" dirty="0"/>
              <a:t>C – Fasting / New Wineskins</a:t>
            </a:r>
          </a:p>
          <a:p>
            <a:pPr lvl="2"/>
            <a:r>
              <a:rPr lang="en-US" sz="2400" dirty="0"/>
              <a:t>B’ – Disobedience to Law </a:t>
            </a:r>
          </a:p>
          <a:p>
            <a:pPr lvl="1"/>
            <a:r>
              <a:rPr lang="en-US" dirty="0"/>
              <a:t>A’ – Healing </a:t>
            </a:r>
          </a:p>
          <a:p>
            <a:pPr marL="457200" lvl="1" indent="0">
              <a:buNone/>
            </a:pPr>
            <a:endParaRPr lang="en-US" dirty="0"/>
          </a:p>
          <a:p>
            <a:r>
              <a:rPr lang="en-US" dirty="0"/>
              <a:t>Mark 8:22-10:52 – Three cycles of Jesus’ self-revelation, framed by stories of Jesus healing those who are blind – all leading into Jesus’ entry into Jerusalem in Mark 11</a:t>
            </a:r>
          </a:p>
        </p:txBody>
      </p:sp>
    </p:spTree>
    <p:extLst>
      <p:ext uri="{BB962C8B-B14F-4D97-AF65-F5344CB8AC3E}">
        <p14:creationId xmlns:p14="http://schemas.microsoft.com/office/powerpoint/2010/main" val="2844463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F4C996C-4B99-47FD-A019-9A94D6BA7C92}"/>
              </a:ext>
            </a:extLst>
          </p:cNvPr>
          <p:cNvPicPr>
            <a:picLocks noChangeAspect="1"/>
          </p:cNvPicPr>
          <p:nvPr/>
        </p:nvPicPr>
        <p:blipFill>
          <a:blip r:embed="rId2">
            <a:extLst>
              <a:ext uri="{28A0092B-C50C-407E-A947-70E740481C1C}">
                <a14:useLocalDpi xmlns:a14="http://schemas.microsoft.com/office/drawing/2010/main" val="0"/>
              </a:ext>
            </a:extLst>
          </a:blip>
          <a:srcRect t="10273" b="10273"/>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22" name="Content Placeholder 12">
            <a:extLst>
              <a:ext uri="{FF2B5EF4-FFF2-40B4-BE49-F238E27FC236}">
                <a16:creationId xmlns:a16="http://schemas.microsoft.com/office/drawing/2014/main" id="{58B273E2-600B-6EF5-F30A-CFAF02430D3E}"/>
              </a:ext>
            </a:extLst>
          </p:cNvPr>
          <p:cNvSpPr>
            <a:spLocks noGrp="1"/>
          </p:cNvSpPr>
          <p:nvPr>
            <p:ph idx="1"/>
          </p:nvPr>
        </p:nvSpPr>
        <p:spPr>
          <a:xfrm>
            <a:off x="7176977" y="2194102"/>
            <a:ext cx="4495516" cy="3908586"/>
          </a:xfrm>
        </p:spPr>
        <p:txBody>
          <a:bodyPr>
            <a:normAutofit/>
          </a:bodyPr>
          <a:lstStyle/>
          <a:p>
            <a:pPr marL="0" indent="0" algn="ctr">
              <a:buNone/>
            </a:pPr>
            <a:r>
              <a:rPr lang="en-US" sz="3600" dirty="0">
                <a:latin typeface="+mj-lt"/>
              </a:rPr>
              <a:t>The Gospel of Matthew</a:t>
            </a:r>
          </a:p>
          <a:p>
            <a:pPr marL="0" indent="0" algn="ctr">
              <a:buNone/>
            </a:pPr>
            <a:endParaRPr lang="en-US" sz="3600" dirty="0">
              <a:latin typeface="+mj-lt"/>
            </a:endParaRPr>
          </a:p>
          <a:p>
            <a:pPr marL="0" indent="0" algn="ctr">
              <a:buNone/>
            </a:pPr>
            <a:r>
              <a:rPr lang="en-US" sz="3600" dirty="0">
                <a:latin typeface="+mj-lt"/>
              </a:rPr>
              <a:t>Jesus,</a:t>
            </a:r>
          </a:p>
          <a:p>
            <a:pPr marL="0" indent="0" algn="ctr">
              <a:buNone/>
            </a:pPr>
            <a:r>
              <a:rPr lang="en-US" sz="3600" dirty="0">
                <a:latin typeface="+mj-lt"/>
              </a:rPr>
              <a:t>The Jewish Messiah</a:t>
            </a:r>
          </a:p>
          <a:p>
            <a:pPr marL="0" indent="0">
              <a:buNone/>
            </a:pPr>
            <a:endParaRPr lang="en-US" sz="2000" dirty="0"/>
          </a:p>
        </p:txBody>
      </p:sp>
    </p:spTree>
    <p:extLst>
      <p:ext uri="{BB962C8B-B14F-4D97-AF65-F5344CB8AC3E}">
        <p14:creationId xmlns:p14="http://schemas.microsoft.com/office/powerpoint/2010/main" val="3693089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B66E-0FF3-6049-1DC9-50864AA9D0CF}"/>
              </a:ext>
            </a:extLst>
          </p:cNvPr>
          <p:cNvSpPr>
            <a:spLocks noGrp="1"/>
          </p:cNvSpPr>
          <p:nvPr>
            <p:ph type="title"/>
          </p:nvPr>
        </p:nvSpPr>
        <p:spPr/>
        <p:txBody>
          <a:bodyPr/>
          <a:lstStyle/>
          <a:p>
            <a:r>
              <a:rPr lang="en-US" dirty="0"/>
              <a:t>Reminders from Week 1</a:t>
            </a:r>
          </a:p>
        </p:txBody>
      </p:sp>
      <p:sp>
        <p:nvSpPr>
          <p:cNvPr id="3" name="Content Placeholder 2">
            <a:extLst>
              <a:ext uri="{FF2B5EF4-FFF2-40B4-BE49-F238E27FC236}">
                <a16:creationId xmlns:a16="http://schemas.microsoft.com/office/drawing/2014/main" id="{F52B1B11-56B9-0DE0-A209-4AEE92D36E4C}"/>
              </a:ext>
            </a:extLst>
          </p:cNvPr>
          <p:cNvSpPr>
            <a:spLocks noGrp="1"/>
          </p:cNvSpPr>
          <p:nvPr>
            <p:ph idx="1"/>
          </p:nvPr>
        </p:nvSpPr>
        <p:spPr/>
        <p:txBody>
          <a:bodyPr>
            <a:normAutofit fontScale="92500" lnSpcReduction="10000"/>
          </a:bodyPr>
          <a:lstStyle/>
          <a:p>
            <a:r>
              <a:rPr lang="en-US" sz="3600" dirty="0"/>
              <a:t>Matthew, Mark, and Luke’s Gospels are known as the “Synoptics” due to the significant amount of material they have in common</a:t>
            </a:r>
          </a:p>
          <a:p>
            <a:pPr marL="0" indent="0">
              <a:buNone/>
            </a:pPr>
            <a:endParaRPr lang="en-US" sz="3600" dirty="0"/>
          </a:p>
          <a:p>
            <a:r>
              <a:rPr lang="en-US" sz="3600" dirty="0"/>
              <a:t>Although not a universally held view, most scholars believe that Mark was the first Gospel written</a:t>
            </a:r>
          </a:p>
          <a:p>
            <a:endParaRPr lang="en-US" sz="3600" dirty="0"/>
          </a:p>
          <a:p>
            <a:r>
              <a:rPr lang="en-US" sz="3600" dirty="0"/>
              <a:t>Comparative Gospel work comes from seeing how later authors edit, add to, and omit from earlier works </a:t>
            </a:r>
          </a:p>
        </p:txBody>
      </p:sp>
    </p:spTree>
    <p:extLst>
      <p:ext uri="{BB962C8B-B14F-4D97-AF65-F5344CB8AC3E}">
        <p14:creationId xmlns:p14="http://schemas.microsoft.com/office/powerpoint/2010/main" val="684354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87C45-CCB2-27C5-24D7-8394700D98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BADA89-0811-EC9E-4E3D-31562F222A60}"/>
              </a:ext>
            </a:extLst>
          </p:cNvPr>
          <p:cNvSpPr>
            <a:spLocks noGrp="1"/>
          </p:cNvSpPr>
          <p:nvPr>
            <p:ph type="title"/>
          </p:nvPr>
        </p:nvSpPr>
        <p:spPr/>
        <p:txBody>
          <a:bodyPr/>
          <a:lstStyle/>
          <a:p>
            <a:r>
              <a:rPr lang="en-US" dirty="0"/>
              <a:t>Gospel of Matthew</a:t>
            </a:r>
          </a:p>
        </p:txBody>
      </p:sp>
      <p:sp>
        <p:nvSpPr>
          <p:cNvPr id="3" name="Content Placeholder 2">
            <a:extLst>
              <a:ext uri="{FF2B5EF4-FFF2-40B4-BE49-F238E27FC236}">
                <a16:creationId xmlns:a16="http://schemas.microsoft.com/office/drawing/2014/main" id="{034E3A17-0FFC-AF86-25CF-F1EEC7EA9C50}"/>
              </a:ext>
            </a:extLst>
          </p:cNvPr>
          <p:cNvSpPr>
            <a:spLocks noGrp="1"/>
          </p:cNvSpPr>
          <p:nvPr>
            <p:ph idx="1"/>
          </p:nvPr>
        </p:nvSpPr>
        <p:spPr/>
        <p:txBody>
          <a:bodyPr>
            <a:normAutofit fontScale="92500"/>
          </a:bodyPr>
          <a:lstStyle/>
          <a:p>
            <a:r>
              <a:rPr lang="en-US" sz="3600" dirty="0"/>
              <a:t>Early Church Fathers seem to agree that the Gospel author was the same as Matthew, Jesus’ disciple</a:t>
            </a:r>
          </a:p>
          <a:p>
            <a:endParaRPr lang="en-US" sz="3600" dirty="0"/>
          </a:p>
          <a:p>
            <a:r>
              <a:rPr lang="en-US" sz="3600" dirty="0"/>
              <a:t>If first-person experience, why does Matthew seem to use Mark so extensively as a source?</a:t>
            </a:r>
          </a:p>
          <a:p>
            <a:pPr marL="0" indent="0">
              <a:buNone/>
            </a:pPr>
            <a:endParaRPr lang="en-US" sz="3600" dirty="0"/>
          </a:p>
          <a:p>
            <a:r>
              <a:rPr lang="en-US" sz="3600" dirty="0"/>
              <a:t>May have been written in Antioch, a major Jewish-Christian site following Jerusalem’s fall in 70 AD</a:t>
            </a:r>
          </a:p>
          <a:p>
            <a:pPr marL="0" indent="0">
              <a:buNone/>
            </a:pPr>
            <a:endParaRPr lang="en-US" sz="3600" dirty="0"/>
          </a:p>
        </p:txBody>
      </p:sp>
    </p:spTree>
    <p:extLst>
      <p:ext uri="{BB962C8B-B14F-4D97-AF65-F5344CB8AC3E}">
        <p14:creationId xmlns:p14="http://schemas.microsoft.com/office/powerpoint/2010/main" val="2051202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026DE-9C2E-3C8D-A1D0-6BF3BC33AC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007D5F-0E22-FA36-A991-DFDBC3B67DE5}"/>
              </a:ext>
            </a:extLst>
          </p:cNvPr>
          <p:cNvSpPr>
            <a:spLocks noGrp="1"/>
          </p:cNvSpPr>
          <p:nvPr>
            <p:ph type="title"/>
          </p:nvPr>
        </p:nvSpPr>
        <p:spPr/>
        <p:txBody>
          <a:bodyPr/>
          <a:lstStyle/>
          <a:p>
            <a:r>
              <a:rPr lang="en-US" dirty="0"/>
              <a:t>Unique Features of Matthew</a:t>
            </a:r>
          </a:p>
        </p:txBody>
      </p:sp>
      <p:sp>
        <p:nvSpPr>
          <p:cNvPr id="3" name="Content Placeholder 2">
            <a:extLst>
              <a:ext uri="{FF2B5EF4-FFF2-40B4-BE49-F238E27FC236}">
                <a16:creationId xmlns:a16="http://schemas.microsoft.com/office/drawing/2014/main" id="{61277E3F-5847-810E-D0AA-121258BCAB01}"/>
              </a:ext>
            </a:extLst>
          </p:cNvPr>
          <p:cNvSpPr>
            <a:spLocks noGrp="1"/>
          </p:cNvSpPr>
          <p:nvPr>
            <p:ph idx="1"/>
          </p:nvPr>
        </p:nvSpPr>
        <p:spPr>
          <a:xfrm>
            <a:off x="838200" y="1825625"/>
            <a:ext cx="10515600" cy="4667250"/>
          </a:xfrm>
        </p:spPr>
        <p:txBody>
          <a:bodyPr>
            <a:normAutofit/>
          </a:bodyPr>
          <a:lstStyle/>
          <a:p>
            <a:r>
              <a:rPr lang="en-US" dirty="0"/>
              <a:t>Matthew is extremely well-versed in the Hebrew Bible… and drawing connections between Jesus and Old Testament texts.</a:t>
            </a:r>
          </a:p>
          <a:p>
            <a:pPr lvl="1"/>
            <a:r>
              <a:rPr lang="en-US" dirty="0"/>
              <a:t>Matthew 1:14 – Genealogy of Jesus</a:t>
            </a:r>
          </a:p>
          <a:p>
            <a:pPr lvl="2"/>
            <a:r>
              <a:rPr lang="en-US" dirty="0"/>
              <a:t>“So all the generations from Abraham to David are fourteen generations, and from David to the deportation to Babylon, fourteen generations; and from the deportation of Babylon to the Messiah, fourteen generations”</a:t>
            </a:r>
          </a:p>
          <a:p>
            <a:pPr lvl="1"/>
            <a:r>
              <a:rPr lang="en-US" dirty="0"/>
              <a:t>David’s name in Hebrew (</a:t>
            </a:r>
            <a:r>
              <a:rPr lang="en-US" dirty="0" err="1"/>
              <a:t>dalet</a:t>
            </a:r>
            <a:r>
              <a:rPr lang="en-US" dirty="0"/>
              <a:t>-vav-</a:t>
            </a:r>
            <a:r>
              <a:rPr lang="en-US" dirty="0" err="1"/>
              <a:t>dalet</a:t>
            </a:r>
            <a:r>
              <a:rPr lang="en-US" dirty="0"/>
              <a:t>) equates numerically to 4+6+4 as the 4th letter and 6th letter of the Hebrew alphabet</a:t>
            </a:r>
          </a:p>
          <a:p>
            <a:pPr marL="457200" lvl="1" indent="0">
              <a:buNone/>
            </a:pPr>
            <a:endParaRPr lang="en-US" dirty="0"/>
          </a:p>
          <a:p>
            <a:r>
              <a:rPr lang="en-US" dirty="0"/>
              <a:t>There are five major collections of discourses from Jesus – most famously the Sermon on the Mount… meant to symbolize the Pentateuch / Jesus as New Moses</a:t>
            </a:r>
          </a:p>
          <a:p>
            <a:endParaRPr lang="en-US" dirty="0"/>
          </a:p>
        </p:txBody>
      </p:sp>
    </p:spTree>
    <p:extLst>
      <p:ext uri="{BB962C8B-B14F-4D97-AF65-F5344CB8AC3E}">
        <p14:creationId xmlns:p14="http://schemas.microsoft.com/office/powerpoint/2010/main" val="3281306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2229B-E7CC-9F75-29A8-4CCFA918A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C0DBD-3082-DF83-5C41-9647CE7EE8AD}"/>
              </a:ext>
            </a:extLst>
          </p:cNvPr>
          <p:cNvSpPr>
            <a:spLocks noGrp="1"/>
          </p:cNvSpPr>
          <p:nvPr>
            <p:ph type="title"/>
          </p:nvPr>
        </p:nvSpPr>
        <p:spPr/>
        <p:txBody>
          <a:bodyPr/>
          <a:lstStyle/>
          <a:p>
            <a:r>
              <a:rPr lang="en-US" dirty="0"/>
              <a:t>Unique Features of Matthew</a:t>
            </a:r>
          </a:p>
        </p:txBody>
      </p:sp>
      <p:sp>
        <p:nvSpPr>
          <p:cNvPr id="3" name="Content Placeholder 2">
            <a:extLst>
              <a:ext uri="{FF2B5EF4-FFF2-40B4-BE49-F238E27FC236}">
                <a16:creationId xmlns:a16="http://schemas.microsoft.com/office/drawing/2014/main" id="{F5041E9F-891A-E7A8-D905-338CA78C8FEF}"/>
              </a:ext>
            </a:extLst>
          </p:cNvPr>
          <p:cNvSpPr>
            <a:spLocks noGrp="1"/>
          </p:cNvSpPr>
          <p:nvPr>
            <p:ph idx="1"/>
          </p:nvPr>
        </p:nvSpPr>
        <p:spPr>
          <a:xfrm>
            <a:off x="838200" y="1825625"/>
            <a:ext cx="10515600" cy="4667250"/>
          </a:xfrm>
        </p:spPr>
        <p:txBody>
          <a:bodyPr>
            <a:normAutofit/>
          </a:bodyPr>
          <a:lstStyle/>
          <a:p>
            <a:r>
              <a:rPr lang="en-US" dirty="0"/>
              <a:t>Matthew is constantly quoting from Hebrew scripture and how Jesus connects to “what had been spoken through the prophets”</a:t>
            </a:r>
          </a:p>
          <a:p>
            <a:pPr marL="0" indent="0">
              <a:buNone/>
            </a:pPr>
            <a:endParaRPr lang="en-US" sz="1600" dirty="0"/>
          </a:p>
          <a:p>
            <a:r>
              <a:rPr lang="en-US" dirty="0"/>
              <a:t>Within the first 2 chapters of Matthew, there are quotes from:</a:t>
            </a:r>
          </a:p>
          <a:p>
            <a:pPr lvl="1"/>
            <a:r>
              <a:rPr lang="en-US" dirty="0"/>
              <a:t>Isaiah 7:14</a:t>
            </a:r>
          </a:p>
          <a:p>
            <a:pPr lvl="1"/>
            <a:r>
              <a:rPr lang="en-US" dirty="0"/>
              <a:t>Micah 5:2</a:t>
            </a:r>
          </a:p>
          <a:p>
            <a:pPr lvl="1"/>
            <a:r>
              <a:rPr lang="en-US" dirty="0"/>
              <a:t>Hosea 11:1</a:t>
            </a:r>
          </a:p>
          <a:p>
            <a:pPr lvl="1"/>
            <a:r>
              <a:rPr lang="en-US" dirty="0"/>
              <a:t>Jeremiah 31:15</a:t>
            </a:r>
          </a:p>
          <a:p>
            <a:pPr lvl="1"/>
            <a:r>
              <a:rPr lang="en-US" dirty="0"/>
              <a:t>Zechariah 3:8</a:t>
            </a:r>
          </a:p>
          <a:p>
            <a:pPr lvl="1"/>
            <a:r>
              <a:rPr lang="en-US" dirty="0"/>
              <a:t>With allusions to: Genesis 37, Psalm 72, Isaiah 60, Exodus 1 + 30</a:t>
            </a:r>
          </a:p>
          <a:p>
            <a:endParaRPr lang="en-US" dirty="0"/>
          </a:p>
        </p:txBody>
      </p:sp>
    </p:spTree>
    <p:extLst>
      <p:ext uri="{BB962C8B-B14F-4D97-AF65-F5344CB8AC3E}">
        <p14:creationId xmlns:p14="http://schemas.microsoft.com/office/powerpoint/2010/main" val="683269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CDA4E-55C0-DFDB-17A3-DA9237B40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E28FBB-5688-430B-E760-0882B02DC4E3}"/>
              </a:ext>
            </a:extLst>
          </p:cNvPr>
          <p:cNvSpPr>
            <a:spLocks noGrp="1"/>
          </p:cNvSpPr>
          <p:nvPr>
            <p:ph type="title"/>
          </p:nvPr>
        </p:nvSpPr>
        <p:spPr/>
        <p:txBody>
          <a:bodyPr/>
          <a:lstStyle/>
          <a:p>
            <a:r>
              <a:rPr lang="en-US" dirty="0"/>
              <a:t>Unique Features of Matthew</a:t>
            </a:r>
          </a:p>
        </p:txBody>
      </p:sp>
      <p:sp>
        <p:nvSpPr>
          <p:cNvPr id="3" name="Content Placeholder 2">
            <a:extLst>
              <a:ext uri="{FF2B5EF4-FFF2-40B4-BE49-F238E27FC236}">
                <a16:creationId xmlns:a16="http://schemas.microsoft.com/office/drawing/2014/main" id="{DD2D0969-699B-E891-F15E-322ED41F8232}"/>
              </a:ext>
            </a:extLst>
          </p:cNvPr>
          <p:cNvSpPr>
            <a:spLocks noGrp="1"/>
          </p:cNvSpPr>
          <p:nvPr>
            <p:ph idx="1"/>
          </p:nvPr>
        </p:nvSpPr>
        <p:spPr>
          <a:xfrm>
            <a:off x="838200" y="1825625"/>
            <a:ext cx="10515600" cy="4667250"/>
          </a:xfrm>
        </p:spPr>
        <p:txBody>
          <a:bodyPr>
            <a:normAutofit/>
          </a:bodyPr>
          <a:lstStyle/>
          <a:p>
            <a:r>
              <a:rPr lang="en-US" dirty="0"/>
              <a:t>Matthew ratchets up the tension with the religious leaders of Jesus’ day (and potentially Matthew’s day…)</a:t>
            </a:r>
          </a:p>
          <a:p>
            <a:pPr marL="0" indent="0">
              <a:buNone/>
            </a:pPr>
            <a:endParaRPr lang="en-US" dirty="0"/>
          </a:p>
          <a:p>
            <a:r>
              <a:rPr lang="en-US" dirty="0"/>
              <a:t>An example from an addition to Mark’s account of Jesus’ baptism:</a:t>
            </a:r>
          </a:p>
          <a:p>
            <a:pPr lvl="1"/>
            <a:r>
              <a:rPr lang="en-US" dirty="0"/>
              <a:t>But when John saw many of the Pharisees and Sadducees coming for his baptism, he said to them, “You brood of vipers! Who warned you to flee from the coming wrath?  Therefore, bear fruit worthy of repentance, and do not presume to say to yourselves, ‘We have Abraham as our ancestor,’ for I tell you, God is able from these stones to raise up children to Abraham.  Even now the ax is lying at the root of the trees; therefore every tree that does not bear good fruit will be cut down and thrown into the fire.</a:t>
            </a:r>
          </a:p>
          <a:p>
            <a:pPr marL="0" indent="0">
              <a:buNone/>
            </a:pPr>
            <a:endParaRPr lang="en-US" dirty="0"/>
          </a:p>
        </p:txBody>
      </p:sp>
    </p:spTree>
    <p:extLst>
      <p:ext uri="{BB962C8B-B14F-4D97-AF65-F5344CB8AC3E}">
        <p14:creationId xmlns:p14="http://schemas.microsoft.com/office/powerpoint/2010/main" val="4111704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432C3-F4EE-2A29-2123-A11F0A4306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87E19-7458-451D-5465-7FC6C1BE149D}"/>
              </a:ext>
            </a:extLst>
          </p:cNvPr>
          <p:cNvSpPr>
            <a:spLocks noGrp="1"/>
          </p:cNvSpPr>
          <p:nvPr>
            <p:ph type="title"/>
          </p:nvPr>
        </p:nvSpPr>
        <p:spPr/>
        <p:txBody>
          <a:bodyPr/>
          <a:lstStyle/>
          <a:p>
            <a:r>
              <a:rPr lang="en-US" dirty="0"/>
              <a:t>Unique Features of Matthew</a:t>
            </a:r>
          </a:p>
        </p:txBody>
      </p:sp>
      <p:sp>
        <p:nvSpPr>
          <p:cNvPr id="3" name="Content Placeholder 2">
            <a:extLst>
              <a:ext uri="{FF2B5EF4-FFF2-40B4-BE49-F238E27FC236}">
                <a16:creationId xmlns:a16="http://schemas.microsoft.com/office/drawing/2014/main" id="{577CC614-1FD8-D429-B63D-7A44A8BF59A9}"/>
              </a:ext>
            </a:extLst>
          </p:cNvPr>
          <p:cNvSpPr>
            <a:spLocks noGrp="1"/>
          </p:cNvSpPr>
          <p:nvPr>
            <p:ph idx="1"/>
          </p:nvPr>
        </p:nvSpPr>
        <p:spPr>
          <a:xfrm>
            <a:off x="838200" y="1825625"/>
            <a:ext cx="10515600" cy="4667250"/>
          </a:xfrm>
        </p:spPr>
        <p:txBody>
          <a:bodyPr>
            <a:normAutofit/>
          </a:bodyPr>
          <a:lstStyle/>
          <a:p>
            <a:pPr marL="0" indent="0">
              <a:buNone/>
            </a:pPr>
            <a:r>
              <a:rPr lang="en-US" dirty="0"/>
              <a:t> </a:t>
            </a:r>
          </a:p>
          <a:p>
            <a:endParaRPr lang="en-US" dirty="0"/>
          </a:p>
          <a:p>
            <a:endParaRPr lang="en-US" dirty="0"/>
          </a:p>
        </p:txBody>
      </p:sp>
      <p:graphicFrame>
        <p:nvGraphicFramePr>
          <p:cNvPr id="5" name="Table 4">
            <a:extLst>
              <a:ext uri="{FF2B5EF4-FFF2-40B4-BE49-F238E27FC236}">
                <a16:creationId xmlns:a16="http://schemas.microsoft.com/office/drawing/2014/main" id="{0E91C5C6-3CA1-3814-2507-1A4833736613}"/>
              </a:ext>
            </a:extLst>
          </p:cNvPr>
          <p:cNvGraphicFramePr>
            <a:graphicFrameLocks noGrp="1"/>
          </p:cNvGraphicFramePr>
          <p:nvPr>
            <p:extLst>
              <p:ext uri="{D42A27DB-BD31-4B8C-83A1-F6EECF244321}">
                <p14:modId xmlns:p14="http://schemas.microsoft.com/office/powerpoint/2010/main" val="2569229061"/>
              </p:ext>
            </p:extLst>
          </p:nvPr>
        </p:nvGraphicFramePr>
        <p:xfrm>
          <a:off x="914398" y="1467293"/>
          <a:ext cx="10026504" cy="4916495"/>
        </p:xfrm>
        <a:graphic>
          <a:graphicData uri="http://schemas.openxmlformats.org/drawingml/2006/table">
            <a:tbl>
              <a:tblPr>
                <a:tableStyleId>{2D5ABB26-0587-4C30-8999-92F81FD0307C}</a:tableStyleId>
              </a:tblPr>
              <a:tblGrid>
                <a:gridCol w="5013252">
                  <a:extLst>
                    <a:ext uri="{9D8B030D-6E8A-4147-A177-3AD203B41FA5}">
                      <a16:colId xmlns:a16="http://schemas.microsoft.com/office/drawing/2014/main" val="3520725570"/>
                    </a:ext>
                  </a:extLst>
                </a:gridCol>
                <a:gridCol w="5013252">
                  <a:extLst>
                    <a:ext uri="{9D8B030D-6E8A-4147-A177-3AD203B41FA5}">
                      <a16:colId xmlns:a16="http://schemas.microsoft.com/office/drawing/2014/main" val="794596773"/>
                    </a:ext>
                  </a:extLst>
                </a:gridCol>
              </a:tblGrid>
              <a:tr h="435935">
                <a:tc>
                  <a:txBody>
                    <a:bodyPr/>
                    <a:lstStyle/>
                    <a:p>
                      <a:pPr algn="ctr"/>
                      <a:r>
                        <a:rPr lang="en-US" dirty="0"/>
                        <a:t>Mark 6:49-52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Matthew 14:33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0279871"/>
                  </a:ext>
                </a:extLst>
              </a:tr>
              <a:tr h="2857062">
                <a:tc>
                  <a:txBody>
                    <a:bodyPr/>
                    <a:lstStyle/>
                    <a:p>
                      <a:r>
                        <a:rPr lang="en-US" dirty="0"/>
                        <a:t>But when they saw Jesus walking on the sea, they thought it was a ghost and cried out, for they all saw him and were terrified. But immediately he spoke to them and said, “Take heart, I AM; do not be afraid.”  </a:t>
                      </a:r>
                    </a:p>
                    <a:p>
                      <a:endParaRPr lang="en-US" dirty="0"/>
                    </a:p>
                    <a:p>
                      <a:endParaRPr lang="en-US" dirty="0"/>
                    </a:p>
                    <a:p>
                      <a:endParaRPr lang="en-US" dirty="0"/>
                    </a:p>
                    <a:p>
                      <a:endParaRPr lang="en-US" dirty="0"/>
                    </a:p>
                    <a:p>
                      <a:endParaRPr lang="en-US" dirty="0"/>
                    </a:p>
                    <a:p>
                      <a:endParaRPr lang="en-US" dirty="0"/>
                    </a:p>
                    <a:p>
                      <a:endParaRPr lang="en-US" dirty="0"/>
                    </a:p>
                    <a:p>
                      <a:r>
                        <a:rPr lang="en-US" dirty="0"/>
                        <a:t>Then he got into the boat with them, and the wind ceased. And they were utterly astounded, for they did not understand about the loaves, but their hearts were hardened.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But when the disciples saw Jesus walking on the sea, they were terrified, saying, “It is a ghost!” And they cried out in fear.  But immediately Jesus spoke to them and said, “Take heart, it is I; do not be afraid.”  Peter answered him, “Lord, if it is you, command me to come to you on the water.” He said, “Come.” So Peter got out of the boat, started walking on the water, and came toward Jesus. But when he noticed the strong wind, he became frightened, and, beginning to sink, he cried out, “Lord, save me!”  Jesus immediately reached out his hand and caught him, saying to him, “You of little faith, why did you doubt?”  When they got into the boat, the wind ceased.  And those in the boat worshiped him, saying, “Truly you are the Son of God.”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0457122"/>
                  </a:ext>
                </a:extLst>
              </a:tr>
            </a:tbl>
          </a:graphicData>
        </a:graphic>
      </p:graphicFrame>
    </p:spTree>
    <p:extLst>
      <p:ext uri="{BB962C8B-B14F-4D97-AF65-F5344CB8AC3E}">
        <p14:creationId xmlns:p14="http://schemas.microsoft.com/office/powerpoint/2010/main" val="3255563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17D04-558A-F365-E079-F1FF61CC1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47FCB3-AA02-1F2C-307E-BC6D7894C398}"/>
              </a:ext>
            </a:extLst>
          </p:cNvPr>
          <p:cNvSpPr>
            <a:spLocks noGrp="1"/>
          </p:cNvSpPr>
          <p:nvPr>
            <p:ph type="title"/>
          </p:nvPr>
        </p:nvSpPr>
        <p:spPr/>
        <p:txBody>
          <a:bodyPr/>
          <a:lstStyle/>
          <a:p>
            <a:r>
              <a:rPr lang="en-US" dirty="0"/>
              <a:t>Unique Features of Matthew</a:t>
            </a:r>
          </a:p>
        </p:txBody>
      </p:sp>
      <p:sp>
        <p:nvSpPr>
          <p:cNvPr id="3" name="Content Placeholder 2">
            <a:extLst>
              <a:ext uri="{FF2B5EF4-FFF2-40B4-BE49-F238E27FC236}">
                <a16:creationId xmlns:a16="http://schemas.microsoft.com/office/drawing/2014/main" id="{9D2D5576-6814-5C70-4340-335A421763C6}"/>
              </a:ext>
            </a:extLst>
          </p:cNvPr>
          <p:cNvSpPr>
            <a:spLocks noGrp="1"/>
          </p:cNvSpPr>
          <p:nvPr>
            <p:ph idx="1"/>
          </p:nvPr>
        </p:nvSpPr>
        <p:spPr>
          <a:xfrm>
            <a:off x="838200" y="1825625"/>
            <a:ext cx="10515600" cy="4667250"/>
          </a:xfrm>
        </p:spPr>
        <p:txBody>
          <a:bodyPr>
            <a:normAutofit/>
          </a:bodyPr>
          <a:lstStyle/>
          <a:p>
            <a:r>
              <a:rPr lang="en-US" dirty="0"/>
              <a:t>The disciples actually seem to understand Jesus in Matthew, and there is a particular place of honor for Peter!</a:t>
            </a:r>
          </a:p>
          <a:p>
            <a:endParaRPr lang="en-US" dirty="0"/>
          </a:p>
          <a:p>
            <a:r>
              <a:rPr lang="en-US" dirty="0"/>
              <a:t>Matthew 16:16-20</a:t>
            </a:r>
          </a:p>
          <a:p>
            <a:pPr lvl="1"/>
            <a:r>
              <a:rPr lang="en-US" dirty="0"/>
              <a:t>Simon Peter answered, “You are the Messiah, the Son of the living God.” And Jesus answered him, “Blessed are you, Simon son of Jonah! For flesh and blood has not revealed this to you but my Father in heaven. And I tell you, you are Peter, and on this rock I will build my church, and the gates of Hades will not prevail against it.  I will give you the keys of the kingdom of heaven, and whatever you bind on earth will be bound in heaven, and whatever you loose on earth will be loosed in heaven.”  Then he sternly ordered the disciples not to tell anyone that he was the Messiah.</a:t>
            </a:r>
          </a:p>
        </p:txBody>
      </p:sp>
    </p:spTree>
    <p:extLst>
      <p:ext uri="{BB962C8B-B14F-4D97-AF65-F5344CB8AC3E}">
        <p14:creationId xmlns:p14="http://schemas.microsoft.com/office/powerpoint/2010/main" val="3548207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0D3C3-7AC8-7538-D96E-AD176E8431E4}"/>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FFAC707B-EA87-4261-B1F5-20676F2507F6}"/>
              </a:ext>
            </a:extLst>
          </p:cNvPr>
          <p:cNvPicPr>
            <a:picLocks noGrp="1" noChangeAspect="1"/>
          </p:cNvPicPr>
          <p:nvPr>
            <p:ph idx="1"/>
          </p:nvPr>
        </p:nvPicPr>
        <p:blipFill>
          <a:blip r:embed="rId2"/>
          <a:stretch>
            <a:fillRect/>
          </a:stretch>
        </p:blipFill>
        <p:spPr>
          <a:xfrm>
            <a:off x="1573619" y="-521087"/>
            <a:ext cx="9005776" cy="9005776"/>
          </a:xfrm>
          <a:prstGeom prst="rect">
            <a:avLst/>
          </a:prstGeom>
        </p:spPr>
      </p:pic>
    </p:spTree>
    <p:extLst>
      <p:ext uri="{BB962C8B-B14F-4D97-AF65-F5344CB8AC3E}">
        <p14:creationId xmlns:p14="http://schemas.microsoft.com/office/powerpoint/2010/main" val="1798597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EC7C2-1AE6-C7BA-7F5E-51BA1EEF4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02F8F7-DC3B-4909-E885-E40C3AF8DAE8}"/>
              </a:ext>
            </a:extLst>
          </p:cNvPr>
          <p:cNvSpPr>
            <a:spLocks noGrp="1"/>
          </p:cNvSpPr>
          <p:nvPr>
            <p:ph type="title"/>
          </p:nvPr>
        </p:nvSpPr>
        <p:spPr/>
        <p:txBody>
          <a:bodyPr/>
          <a:lstStyle/>
          <a:p>
            <a:r>
              <a:rPr lang="en-US" dirty="0"/>
              <a:t>Reframing the Law</a:t>
            </a:r>
          </a:p>
        </p:txBody>
      </p:sp>
      <p:sp>
        <p:nvSpPr>
          <p:cNvPr id="3" name="Content Placeholder 2">
            <a:extLst>
              <a:ext uri="{FF2B5EF4-FFF2-40B4-BE49-F238E27FC236}">
                <a16:creationId xmlns:a16="http://schemas.microsoft.com/office/drawing/2014/main" id="{A8B3A799-CB00-1692-CA14-BE815FFF9641}"/>
              </a:ext>
            </a:extLst>
          </p:cNvPr>
          <p:cNvSpPr>
            <a:spLocks noGrp="1"/>
          </p:cNvSpPr>
          <p:nvPr>
            <p:ph idx="1"/>
          </p:nvPr>
        </p:nvSpPr>
        <p:spPr>
          <a:xfrm>
            <a:off x="838200" y="1825625"/>
            <a:ext cx="10515600" cy="4667250"/>
          </a:xfrm>
        </p:spPr>
        <p:txBody>
          <a:bodyPr>
            <a:normAutofit/>
          </a:bodyPr>
          <a:lstStyle/>
          <a:p>
            <a:r>
              <a:rPr lang="en-US" dirty="0"/>
              <a:t>From the “Sermon on the Mount” – Matthew 5 to 7</a:t>
            </a:r>
          </a:p>
          <a:p>
            <a:pPr lvl="1"/>
            <a:r>
              <a:rPr lang="en-US" dirty="0"/>
              <a:t>Matthew 5:17 – “Do not think I have come to abolish the law or the prophets; I have not come to abolish but to fulfill”</a:t>
            </a:r>
          </a:p>
          <a:p>
            <a:pPr lvl="1"/>
            <a:r>
              <a:rPr lang="en-US" dirty="0"/>
              <a:t>Matthew 6:5 – “Whenever you pray, do not be lie the hypocrites; for they love stand and pray in the synagogues and at the street corners, so that they may be seen by others”</a:t>
            </a:r>
          </a:p>
          <a:p>
            <a:pPr lvl="1"/>
            <a:r>
              <a:rPr lang="en-US" dirty="0"/>
              <a:t>Matthew 7:12 – “In everything do to others as you would have them do to you; for this is the law and the prophets”</a:t>
            </a:r>
          </a:p>
          <a:p>
            <a:pPr lvl="1"/>
            <a:r>
              <a:rPr lang="en-US" dirty="0"/>
              <a:t>Matthew 7:28 – “Now when Jesus had finished saying these things, the crowds were astounded at his teaching, for he taught as one having authority, and not as their scribes.”</a:t>
            </a:r>
          </a:p>
        </p:txBody>
      </p:sp>
    </p:spTree>
    <p:extLst>
      <p:ext uri="{BB962C8B-B14F-4D97-AF65-F5344CB8AC3E}">
        <p14:creationId xmlns:p14="http://schemas.microsoft.com/office/powerpoint/2010/main" val="1000185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5E63F-AA98-A083-6154-B9D18837A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A054AC-5345-7720-34C8-4FBF2A73A2F3}"/>
              </a:ext>
            </a:extLst>
          </p:cNvPr>
          <p:cNvSpPr>
            <a:spLocks noGrp="1"/>
          </p:cNvSpPr>
          <p:nvPr>
            <p:ph type="title"/>
          </p:nvPr>
        </p:nvSpPr>
        <p:spPr/>
        <p:txBody>
          <a:bodyPr/>
          <a:lstStyle/>
          <a:p>
            <a:r>
              <a:rPr lang="en-US" dirty="0"/>
              <a:t>Reframing the Law</a:t>
            </a:r>
          </a:p>
        </p:txBody>
      </p:sp>
      <p:sp>
        <p:nvSpPr>
          <p:cNvPr id="3" name="Content Placeholder 2">
            <a:extLst>
              <a:ext uri="{FF2B5EF4-FFF2-40B4-BE49-F238E27FC236}">
                <a16:creationId xmlns:a16="http://schemas.microsoft.com/office/drawing/2014/main" id="{FB9E7869-0770-C95B-7341-DF948E699232}"/>
              </a:ext>
            </a:extLst>
          </p:cNvPr>
          <p:cNvSpPr>
            <a:spLocks noGrp="1"/>
          </p:cNvSpPr>
          <p:nvPr>
            <p:ph idx="1"/>
          </p:nvPr>
        </p:nvSpPr>
        <p:spPr>
          <a:xfrm>
            <a:off x="838200" y="1825625"/>
            <a:ext cx="10515600" cy="4667250"/>
          </a:xfrm>
        </p:spPr>
        <p:txBody>
          <a:bodyPr>
            <a:normAutofit/>
          </a:bodyPr>
          <a:lstStyle/>
          <a:p>
            <a:r>
              <a:rPr lang="en-US" dirty="0"/>
              <a:t>Reframing the Law around:</a:t>
            </a:r>
          </a:p>
          <a:p>
            <a:pPr lvl="1"/>
            <a:r>
              <a:rPr lang="en-US" dirty="0"/>
              <a:t>“You shall love the Lord your God with all your heart, and with all your soul, and with all your mind” (from Deuteronomy 6:5)</a:t>
            </a:r>
          </a:p>
          <a:p>
            <a:pPr lvl="1"/>
            <a:r>
              <a:rPr lang="en-US" dirty="0"/>
              <a:t>“You love your neighbor as yourself” (from Leviticus 19:18)</a:t>
            </a:r>
          </a:p>
          <a:p>
            <a:pPr marL="457200" lvl="1" indent="0">
              <a:buNone/>
            </a:pPr>
            <a:endParaRPr lang="en-US" dirty="0"/>
          </a:p>
          <a:p>
            <a:r>
              <a:rPr lang="en-US" dirty="0"/>
              <a:t>From Bart Ehrman’s </a:t>
            </a:r>
            <a:r>
              <a:rPr lang="en-US" i="1" dirty="0"/>
              <a:t>The New Testament, </a:t>
            </a:r>
            <a:r>
              <a:rPr lang="en-US" dirty="0"/>
              <a:t>chapter on Matthew:</a:t>
            </a:r>
          </a:p>
          <a:p>
            <a:pPr lvl="1"/>
            <a:r>
              <a:rPr lang="en-US" dirty="0"/>
              <a:t>“In sum, it appears as though Matthew assumes most Christians in his community will follow traditional forms of Jewish piety and practices, but ultimately, for him, these are of secondary importance  The Law is to be obeyed to the fullest extent possible, but in obeying the Law what really matters is human need.  For this reason, love is the greatest commandment, and everything else is subservient to it.”</a:t>
            </a:r>
          </a:p>
        </p:txBody>
      </p:sp>
    </p:spTree>
    <p:extLst>
      <p:ext uri="{BB962C8B-B14F-4D97-AF65-F5344CB8AC3E}">
        <p14:creationId xmlns:p14="http://schemas.microsoft.com/office/powerpoint/2010/main" val="288858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9020-887C-F6BA-D821-5042CD09B798}"/>
              </a:ext>
            </a:extLst>
          </p:cNvPr>
          <p:cNvSpPr>
            <a:spLocks noGrp="1"/>
          </p:cNvSpPr>
          <p:nvPr>
            <p:ph type="title"/>
          </p:nvPr>
        </p:nvSpPr>
        <p:spPr/>
        <p:txBody>
          <a:bodyPr/>
          <a:lstStyle/>
          <a:p>
            <a:r>
              <a:rPr lang="en-US" dirty="0"/>
              <a:t>Week 2 Summary</a:t>
            </a:r>
          </a:p>
        </p:txBody>
      </p:sp>
      <p:sp>
        <p:nvSpPr>
          <p:cNvPr id="3" name="Content Placeholder 2">
            <a:extLst>
              <a:ext uri="{FF2B5EF4-FFF2-40B4-BE49-F238E27FC236}">
                <a16:creationId xmlns:a16="http://schemas.microsoft.com/office/drawing/2014/main" id="{36119D35-6F1A-A71E-448C-2FEBBD19A31A}"/>
              </a:ext>
            </a:extLst>
          </p:cNvPr>
          <p:cNvSpPr>
            <a:spLocks noGrp="1"/>
          </p:cNvSpPr>
          <p:nvPr>
            <p:ph idx="1"/>
          </p:nvPr>
        </p:nvSpPr>
        <p:spPr/>
        <p:txBody>
          <a:bodyPr/>
          <a:lstStyle/>
          <a:p>
            <a:r>
              <a:rPr lang="en-US" dirty="0"/>
              <a:t>Gospel of Mark – Jesus, the Suffering Messiah</a:t>
            </a:r>
          </a:p>
          <a:p>
            <a:pPr lvl="1"/>
            <a:r>
              <a:rPr lang="en-US" dirty="0"/>
              <a:t>Likely written with a Gentile audience in mind</a:t>
            </a:r>
          </a:p>
          <a:p>
            <a:pPr lvl="1"/>
            <a:r>
              <a:rPr lang="en-US" dirty="0"/>
              <a:t>Primarily concerned with explaining why the Messiah suffered and died, rather than military revolt, etc.</a:t>
            </a:r>
          </a:p>
          <a:p>
            <a:pPr lvl="1"/>
            <a:r>
              <a:rPr lang="en-US" dirty="0"/>
              <a:t>A story of hope even in the face of suffering</a:t>
            </a:r>
          </a:p>
          <a:p>
            <a:r>
              <a:rPr lang="en-US" dirty="0"/>
              <a:t>Gospel of Matthew – Jesus, the Jewish Messiah</a:t>
            </a:r>
          </a:p>
          <a:p>
            <a:pPr lvl="1"/>
            <a:r>
              <a:rPr lang="en-US" dirty="0"/>
              <a:t>Almost certainly written with a Jewish audience in mind</a:t>
            </a:r>
          </a:p>
          <a:p>
            <a:pPr lvl="1"/>
            <a:r>
              <a:rPr lang="en-US" dirty="0"/>
              <a:t>Steadily makes connections between Jesus and the Hebrew scriptures, depicting Jesus as a new Moses, bringing an authoritative understanding of the Law – as opposed to the Pharisees / scribes</a:t>
            </a:r>
          </a:p>
          <a:p>
            <a:pPr lvl="1"/>
            <a:r>
              <a:rPr lang="en-US" dirty="0"/>
              <a:t>Reframes disciples as carrying Jesus’ </a:t>
            </a:r>
            <a:r>
              <a:rPr lang="en-US"/>
              <a:t>mission forward – Matthew 28</a:t>
            </a:r>
            <a:endParaRPr lang="en-US" dirty="0"/>
          </a:p>
          <a:p>
            <a:endParaRPr lang="en-US" dirty="0"/>
          </a:p>
        </p:txBody>
      </p:sp>
    </p:spTree>
    <p:extLst>
      <p:ext uri="{BB962C8B-B14F-4D97-AF65-F5344CB8AC3E}">
        <p14:creationId xmlns:p14="http://schemas.microsoft.com/office/powerpoint/2010/main" val="1234296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F102191-FE9D-21B4-09CC-C2B9B5489F27}"/>
              </a:ext>
            </a:extLst>
          </p:cNvPr>
          <p:cNvPicPr>
            <a:picLocks noGrp="1" noChangeAspect="1"/>
          </p:cNvPicPr>
          <p:nvPr>
            <p:ph idx="1"/>
          </p:nvPr>
        </p:nvPicPr>
        <p:blipFill>
          <a:blip r:embed="rId2"/>
          <a:stretch>
            <a:fillRect/>
          </a:stretch>
        </p:blipFill>
        <p:spPr>
          <a:xfrm>
            <a:off x="2579915" y="-7974"/>
            <a:ext cx="7024014" cy="6865974"/>
          </a:xfrm>
          <a:prstGeom prst="rect">
            <a:avLst/>
          </a:prstGeom>
        </p:spPr>
      </p:pic>
    </p:spTree>
    <p:extLst>
      <p:ext uri="{BB962C8B-B14F-4D97-AF65-F5344CB8AC3E}">
        <p14:creationId xmlns:p14="http://schemas.microsoft.com/office/powerpoint/2010/main" val="1293036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03B4C-8582-CFED-1A58-EDD8A83EE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7A013-5639-F94A-14A8-8D2DF8B43FCE}"/>
              </a:ext>
            </a:extLst>
          </p:cNvPr>
          <p:cNvSpPr>
            <a:spLocks noGrp="1"/>
          </p:cNvSpPr>
          <p:nvPr>
            <p:ph type="title"/>
          </p:nvPr>
        </p:nvSpPr>
        <p:spPr/>
        <p:txBody>
          <a:bodyPr/>
          <a:lstStyle/>
          <a:p>
            <a:r>
              <a:rPr lang="en-US" dirty="0"/>
              <a:t>Next Week</a:t>
            </a:r>
          </a:p>
        </p:txBody>
      </p:sp>
      <p:sp>
        <p:nvSpPr>
          <p:cNvPr id="3" name="Content Placeholder 2">
            <a:extLst>
              <a:ext uri="{FF2B5EF4-FFF2-40B4-BE49-F238E27FC236}">
                <a16:creationId xmlns:a16="http://schemas.microsoft.com/office/drawing/2014/main" id="{7C514F73-2B19-4D96-7FE9-481A950C5C8C}"/>
              </a:ext>
            </a:extLst>
          </p:cNvPr>
          <p:cNvSpPr>
            <a:spLocks noGrp="1"/>
          </p:cNvSpPr>
          <p:nvPr>
            <p:ph idx="1"/>
          </p:nvPr>
        </p:nvSpPr>
        <p:spPr/>
        <p:txBody>
          <a:bodyPr/>
          <a:lstStyle/>
          <a:p>
            <a:r>
              <a:rPr lang="en-US" dirty="0"/>
              <a:t>Gospel of Luke – The Messiah for All</a:t>
            </a:r>
          </a:p>
          <a:p>
            <a:endParaRPr lang="en-US" dirty="0"/>
          </a:p>
          <a:p>
            <a:r>
              <a:rPr lang="en-US" dirty="0"/>
              <a:t>Gospel of John – The Divine Messiah</a:t>
            </a:r>
          </a:p>
          <a:p>
            <a:pPr marL="0" indent="0">
              <a:buNone/>
            </a:pPr>
            <a:endParaRPr lang="en-US" dirty="0"/>
          </a:p>
          <a:p>
            <a:r>
              <a:rPr lang="en-US" dirty="0"/>
              <a:t>Series Wrap-Up</a:t>
            </a:r>
          </a:p>
          <a:p>
            <a:endParaRPr lang="en-US" dirty="0"/>
          </a:p>
        </p:txBody>
      </p:sp>
    </p:spTree>
    <p:extLst>
      <p:ext uri="{BB962C8B-B14F-4D97-AF65-F5344CB8AC3E}">
        <p14:creationId xmlns:p14="http://schemas.microsoft.com/office/powerpoint/2010/main" val="1920160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5C53FA-24D6-B4FC-E55E-7FDE72298D78}"/>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A547B15-3B55-E179-D6EB-05306CD2D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6BA45EC-9100-AFB5-0955-91D6376B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C994B8E-456A-B7CD-D0AC-4624B8480B44}"/>
              </a:ext>
            </a:extLst>
          </p:cNvPr>
          <p:cNvPicPr>
            <a:picLocks noChangeAspect="1"/>
          </p:cNvPicPr>
          <p:nvPr/>
        </p:nvPicPr>
        <p:blipFill>
          <a:blip r:embed="rId2">
            <a:extLst>
              <a:ext uri="{28A0092B-C50C-407E-A947-70E740481C1C}">
                <a14:useLocalDpi xmlns:a14="http://schemas.microsoft.com/office/drawing/2010/main" val="0"/>
              </a:ext>
            </a:extLst>
          </a:blip>
          <a:srcRect l="21541" r="2154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22" name="Content Placeholder 12">
            <a:extLst>
              <a:ext uri="{FF2B5EF4-FFF2-40B4-BE49-F238E27FC236}">
                <a16:creationId xmlns:a16="http://schemas.microsoft.com/office/drawing/2014/main" id="{A5A32006-B6D0-23AB-1CE4-390654E7BAD2}"/>
              </a:ext>
            </a:extLst>
          </p:cNvPr>
          <p:cNvSpPr>
            <a:spLocks noGrp="1"/>
          </p:cNvSpPr>
          <p:nvPr>
            <p:ph idx="1"/>
          </p:nvPr>
        </p:nvSpPr>
        <p:spPr>
          <a:xfrm>
            <a:off x="7320465" y="2194102"/>
            <a:ext cx="4352028" cy="3908586"/>
          </a:xfrm>
        </p:spPr>
        <p:txBody>
          <a:bodyPr>
            <a:normAutofit/>
          </a:bodyPr>
          <a:lstStyle/>
          <a:p>
            <a:pPr marL="0" indent="0" algn="ctr">
              <a:buNone/>
            </a:pPr>
            <a:r>
              <a:rPr lang="en-US" sz="3600" dirty="0">
                <a:latin typeface="+mj-lt"/>
              </a:rPr>
              <a:t>The Gospel of Mark</a:t>
            </a:r>
          </a:p>
          <a:p>
            <a:pPr marL="0" indent="0" algn="ctr">
              <a:buNone/>
            </a:pPr>
            <a:endParaRPr lang="en-US" sz="3600" dirty="0">
              <a:latin typeface="+mj-lt"/>
            </a:endParaRPr>
          </a:p>
          <a:p>
            <a:pPr marL="0" indent="0" algn="ctr">
              <a:buNone/>
            </a:pPr>
            <a:r>
              <a:rPr lang="en-US" sz="3600" dirty="0">
                <a:latin typeface="+mj-lt"/>
              </a:rPr>
              <a:t>Jesus,</a:t>
            </a:r>
          </a:p>
          <a:p>
            <a:pPr marL="0" indent="0" algn="ctr">
              <a:buNone/>
            </a:pPr>
            <a:r>
              <a:rPr lang="en-US" sz="3600" dirty="0">
                <a:latin typeface="+mj-lt"/>
              </a:rPr>
              <a:t>The Suffering Messiah</a:t>
            </a:r>
          </a:p>
        </p:txBody>
      </p:sp>
    </p:spTree>
    <p:extLst>
      <p:ext uri="{BB962C8B-B14F-4D97-AF65-F5344CB8AC3E}">
        <p14:creationId xmlns:p14="http://schemas.microsoft.com/office/powerpoint/2010/main" val="3762815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C588A-4213-08F5-89A5-9B6BC93D4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1CB690-99E9-FBCA-0D62-F84D7C7AA557}"/>
              </a:ext>
            </a:extLst>
          </p:cNvPr>
          <p:cNvSpPr>
            <a:spLocks noGrp="1"/>
          </p:cNvSpPr>
          <p:nvPr>
            <p:ph type="title"/>
          </p:nvPr>
        </p:nvSpPr>
        <p:spPr/>
        <p:txBody>
          <a:bodyPr/>
          <a:lstStyle/>
          <a:p>
            <a:r>
              <a:rPr lang="en-US" dirty="0"/>
              <a:t>Gospel of Mark</a:t>
            </a:r>
          </a:p>
        </p:txBody>
      </p:sp>
      <p:sp>
        <p:nvSpPr>
          <p:cNvPr id="3" name="Content Placeholder 2">
            <a:extLst>
              <a:ext uri="{FF2B5EF4-FFF2-40B4-BE49-F238E27FC236}">
                <a16:creationId xmlns:a16="http://schemas.microsoft.com/office/drawing/2014/main" id="{A931C31C-F398-343A-0F1C-084188877C00}"/>
              </a:ext>
            </a:extLst>
          </p:cNvPr>
          <p:cNvSpPr>
            <a:spLocks noGrp="1"/>
          </p:cNvSpPr>
          <p:nvPr>
            <p:ph idx="1"/>
          </p:nvPr>
        </p:nvSpPr>
        <p:spPr/>
        <p:txBody>
          <a:bodyPr>
            <a:normAutofit fontScale="92500" lnSpcReduction="10000"/>
          </a:bodyPr>
          <a:lstStyle/>
          <a:p>
            <a:r>
              <a:rPr lang="en-US" sz="3600" dirty="0"/>
              <a:t>Possibly written by a travelling companion of Paul named “John Mark” – Acts 12 + 15</a:t>
            </a:r>
          </a:p>
          <a:p>
            <a:pPr marL="0" indent="0">
              <a:buNone/>
            </a:pPr>
            <a:endParaRPr lang="en-US" sz="3600" dirty="0"/>
          </a:p>
          <a:p>
            <a:r>
              <a:rPr lang="en-US" sz="3600" dirty="0"/>
              <a:t>Church fathers state that Mark’s Gospel is derived from sermons given by Peter</a:t>
            </a:r>
          </a:p>
          <a:p>
            <a:pPr marL="0" indent="0">
              <a:buNone/>
            </a:pPr>
            <a:endParaRPr lang="en-US" sz="3600" dirty="0"/>
          </a:p>
          <a:p>
            <a:r>
              <a:rPr lang="en-US" sz="3600" dirty="0"/>
              <a:t>Possibly written in Rome, though ancient sources vary – likely written between 66-75 AD due to accuracy of Mark 13 and destruction of Temple</a:t>
            </a:r>
          </a:p>
        </p:txBody>
      </p:sp>
    </p:spTree>
    <p:extLst>
      <p:ext uri="{BB962C8B-B14F-4D97-AF65-F5344CB8AC3E}">
        <p14:creationId xmlns:p14="http://schemas.microsoft.com/office/powerpoint/2010/main" val="2428712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F467B-178B-5ACB-507A-9360F356419B}"/>
              </a:ext>
            </a:extLst>
          </p:cNvPr>
          <p:cNvSpPr>
            <a:spLocks noGrp="1"/>
          </p:cNvSpPr>
          <p:nvPr>
            <p:ph type="title"/>
          </p:nvPr>
        </p:nvSpPr>
        <p:spPr/>
        <p:txBody>
          <a:bodyPr/>
          <a:lstStyle/>
          <a:p>
            <a:r>
              <a:rPr lang="en-US" dirty="0"/>
              <a:t>Unique Features of Mark</a:t>
            </a:r>
          </a:p>
        </p:txBody>
      </p:sp>
      <p:sp>
        <p:nvSpPr>
          <p:cNvPr id="3" name="Content Placeholder 2">
            <a:extLst>
              <a:ext uri="{FF2B5EF4-FFF2-40B4-BE49-F238E27FC236}">
                <a16:creationId xmlns:a16="http://schemas.microsoft.com/office/drawing/2014/main" id="{5105D790-666D-AEEE-68D5-75DCCADF10AD}"/>
              </a:ext>
            </a:extLst>
          </p:cNvPr>
          <p:cNvSpPr>
            <a:spLocks noGrp="1"/>
          </p:cNvSpPr>
          <p:nvPr>
            <p:ph idx="1"/>
          </p:nvPr>
        </p:nvSpPr>
        <p:spPr>
          <a:xfrm>
            <a:off x="838200" y="1825625"/>
            <a:ext cx="10515600" cy="4667250"/>
          </a:xfrm>
        </p:spPr>
        <p:txBody>
          <a:bodyPr>
            <a:normAutofit/>
          </a:bodyPr>
          <a:lstStyle/>
          <a:p>
            <a:r>
              <a:rPr lang="en-US" dirty="0"/>
              <a:t>Shared texts are much more succinct and fast-paced</a:t>
            </a:r>
          </a:p>
          <a:p>
            <a:pPr lvl="1"/>
            <a:r>
              <a:rPr lang="en-US" i="1" dirty="0"/>
              <a:t>See handout comparing Mark 1:9-15 vs. Matthew 3:13-4:17</a:t>
            </a:r>
          </a:p>
          <a:p>
            <a:pPr marL="457200" lvl="1" indent="0">
              <a:buNone/>
            </a:pPr>
            <a:endParaRPr lang="en-US" i="1" dirty="0"/>
          </a:p>
          <a:p>
            <a:r>
              <a:rPr lang="en-US" dirty="0"/>
              <a:t>Frequent use of the word “immediately” – </a:t>
            </a:r>
            <a:r>
              <a:rPr lang="el-GR" dirty="0"/>
              <a:t>εὐθὺς</a:t>
            </a:r>
            <a:endParaRPr lang="en-US" dirty="0"/>
          </a:p>
          <a:p>
            <a:pPr lvl="1"/>
            <a:r>
              <a:rPr lang="en-US" dirty="0"/>
              <a:t>41 times in Mark, only 9 times in the other three Gospels combined</a:t>
            </a:r>
          </a:p>
          <a:p>
            <a:pPr marL="457200" lvl="1" indent="0">
              <a:buNone/>
            </a:pPr>
            <a:endParaRPr lang="en-US" dirty="0"/>
          </a:p>
          <a:p>
            <a:r>
              <a:rPr lang="en-US" dirty="0"/>
              <a:t>Significantly shorter overall compared to the other Gospels</a:t>
            </a:r>
          </a:p>
          <a:p>
            <a:pPr lvl="1"/>
            <a:r>
              <a:rPr lang="en-US" dirty="0"/>
              <a:t>Mark – 11,304 words</a:t>
            </a:r>
          </a:p>
          <a:p>
            <a:pPr lvl="1"/>
            <a:r>
              <a:rPr lang="en-US" dirty="0"/>
              <a:t>John – 15,635 words</a:t>
            </a:r>
          </a:p>
          <a:p>
            <a:pPr lvl="1"/>
            <a:r>
              <a:rPr lang="en-US" dirty="0"/>
              <a:t>Matthew – 18,345 words</a:t>
            </a:r>
          </a:p>
          <a:p>
            <a:pPr lvl="1"/>
            <a:r>
              <a:rPr lang="en-US" dirty="0"/>
              <a:t>Luke – 19,482 words</a:t>
            </a:r>
          </a:p>
        </p:txBody>
      </p:sp>
    </p:spTree>
    <p:extLst>
      <p:ext uri="{BB962C8B-B14F-4D97-AF65-F5344CB8AC3E}">
        <p14:creationId xmlns:p14="http://schemas.microsoft.com/office/powerpoint/2010/main" val="149616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6DCFB-67FF-06F9-FFC4-C0C8C36F5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F8D93-C0DA-E4D3-2DA3-EC5A83159006}"/>
              </a:ext>
            </a:extLst>
          </p:cNvPr>
          <p:cNvSpPr>
            <a:spLocks noGrp="1"/>
          </p:cNvSpPr>
          <p:nvPr>
            <p:ph type="title"/>
          </p:nvPr>
        </p:nvSpPr>
        <p:spPr/>
        <p:txBody>
          <a:bodyPr/>
          <a:lstStyle/>
          <a:p>
            <a:r>
              <a:rPr lang="en-US" dirty="0"/>
              <a:t>Unique Features of Mark</a:t>
            </a:r>
          </a:p>
        </p:txBody>
      </p:sp>
      <p:sp>
        <p:nvSpPr>
          <p:cNvPr id="3" name="Content Placeholder 2">
            <a:extLst>
              <a:ext uri="{FF2B5EF4-FFF2-40B4-BE49-F238E27FC236}">
                <a16:creationId xmlns:a16="http://schemas.microsoft.com/office/drawing/2014/main" id="{8734C1C7-A08F-A222-B446-A1A6841FF9E0}"/>
              </a:ext>
            </a:extLst>
          </p:cNvPr>
          <p:cNvSpPr>
            <a:spLocks noGrp="1"/>
          </p:cNvSpPr>
          <p:nvPr>
            <p:ph idx="1"/>
          </p:nvPr>
        </p:nvSpPr>
        <p:spPr/>
        <p:txBody>
          <a:bodyPr/>
          <a:lstStyle/>
          <a:p>
            <a:r>
              <a:rPr lang="en-US" dirty="0"/>
              <a:t>Misunderstanding is a persistent theme throughout Mark</a:t>
            </a:r>
          </a:p>
          <a:p>
            <a:r>
              <a:rPr lang="en-US" dirty="0"/>
              <a:t>Not only with religious leaders</a:t>
            </a:r>
          </a:p>
          <a:p>
            <a:pPr lvl="1"/>
            <a:r>
              <a:rPr lang="en-US" dirty="0"/>
              <a:t>Mark 2:1 – 3:6; five conflicts with religious leaders (scribes, Pharisees, and Herodians)</a:t>
            </a:r>
          </a:p>
          <a:p>
            <a:pPr lvl="1"/>
            <a:r>
              <a:rPr lang="en-US" dirty="0"/>
              <a:t>Mark 7:1 – 8:13; contrasts with Pharisees and scribes</a:t>
            </a:r>
          </a:p>
          <a:p>
            <a:pPr lvl="1"/>
            <a:r>
              <a:rPr lang="en-US" dirty="0"/>
              <a:t>Mark 11 + 12 – entry into Jerusalem, conflicts with leaders</a:t>
            </a:r>
          </a:p>
          <a:p>
            <a:r>
              <a:rPr lang="en-US" dirty="0"/>
              <a:t>…but also the disciples!</a:t>
            </a:r>
          </a:p>
          <a:p>
            <a:pPr lvl="1"/>
            <a:r>
              <a:rPr lang="en-US" dirty="0"/>
              <a:t>“Do you not understand?” – Mark 4:13, 6:52, 8:17, 8:21</a:t>
            </a:r>
          </a:p>
          <a:p>
            <a:pPr lvl="1"/>
            <a:r>
              <a:rPr lang="en-US" dirty="0"/>
              <a:t>“Can you see anything?” – Mark 8:14 – 10:52</a:t>
            </a:r>
          </a:p>
        </p:txBody>
      </p:sp>
    </p:spTree>
    <p:extLst>
      <p:ext uri="{BB962C8B-B14F-4D97-AF65-F5344CB8AC3E}">
        <p14:creationId xmlns:p14="http://schemas.microsoft.com/office/powerpoint/2010/main" val="152444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D8938-60DB-3E8D-8C03-85FD6AD7D520}"/>
              </a:ext>
            </a:extLst>
          </p:cNvPr>
          <p:cNvSpPr>
            <a:spLocks noGrp="1"/>
          </p:cNvSpPr>
          <p:nvPr>
            <p:ph type="title"/>
          </p:nvPr>
        </p:nvSpPr>
        <p:spPr>
          <a:xfrm>
            <a:off x="838200" y="556995"/>
            <a:ext cx="10515600" cy="1133693"/>
          </a:xfrm>
        </p:spPr>
        <p:txBody>
          <a:bodyPr>
            <a:normAutofit/>
          </a:bodyPr>
          <a:lstStyle/>
          <a:p>
            <a:r>
              <a:rPr lang="en-US" dirty="0"/>
              <a:t>Disciples’ Misunderstanding in Mark</a:t>
            </a:r>
          </a:p>
        </p:txBody>
      </p:sp>
      <p:graphicFrame>
        <p:nvGraphicFramePr>
          <p:cNvPr id="4" name="Content Placeholder 3">
            <a:extLst>
              <a:ext uri="{FF2B5EF4-FFF2-40B4-BE49-F238E27FC236}">
                <a16:creationId xmlns:a16="http://schemas.microsoft.com/office/drawing/2014/main" id="{94F93AF8-1952-758D-F96C-6E3C93F6F909}"/>
              </a:ext>
            </a:extLst>
          </p:cNvPr>
          <p:cNvGraphicFramePr>
            <a:graphicFrameLocks noGrp="1"/>
          </p:cNvGraphicFramePr>
          <p:nvPr>
            <p:ph idx="1"/>
            <p:extLst>
              <p:ext uri="{D42A27DB-BD31-4B8C-83A1-F6EECF244321}">
                <p14:modId xmlns:p14="http://schemas.microsoft.com/office/powerpoint/2010/main" val="3996348870"/>
              </p:ext>
            </p:extLst>
          </p:nvPr>
        </p:nvGraphicFramePr>
        <p:xfrm>
          <a:off x="1419800" y="1825625"/>
          <a:ext cx="9352401" cy="4351339"/>
        </p:xfrm>
        <a:graphic>
          <a:graphicData uri="http://schemas.openxmlformats.org/drawingml/2006/table">
            <a:tbl>
              <a:tblPr firstRow="1" firstCol="1" bandRow="1"/>
              <a:tblGrid>
                <a:gridCol w="3116889">
                  <a:extLst>
                    <a:ext uri="{9D8B030D-6E8A-4147-A177-3AD203B41FA5}">
                      <a16:colId xmlns:a16="http://schemas.microsoft.com/office/drawing/2014/main" val="489205859"/>
                    </a:ext>
                  </a:extLst>
                </a:gridCol>
                <a:gridCol w="3117756">
                  <a:extLst>
                    <a:ext uri="{9D8B030D-6E8A-4147-A177-3AD203B41FA5}">
                      <a16:colId xmlns:a16="http://schemas.microsoft.com/office/drawing/2014/main" val="2346233750"/>
                    </a:ext>
                  </a:extLst>
                </a:gridCol>
                <a:gridCol w="3117756">
                  <a:extLst>
                    <a:ext uri="{9D8B030D-6E8A-4147-A177-3AD203B41FA5}">
                      <a16:colId xmlns:a16="http://schemas.microsoft.com/office/drawing/2014/main" val="25794940"/>
                    </a:ext>
                  </a:extLst>
                </a:gridCol>
              </a:tblGrid>
              <a:tr h="374531">
                <a:tc>
                  <a:txBody>
                    <a:bodyPr/>
                    <a:lstStyle/>
                    <a:p>
                      <a:pPr marL="0" marR="0" algn="ctr" fontAlgn="t">
                        <a:lnSpc>
                          <a:spcPct val="107000"/>
                        </a:lnSpc>
                        <a:spcAft>
                          <a:spcPts val="800"/>
                        </a:spcAft>
                        <a:buNone/>
                      </a:pPr>
                      <a:r>
                        <a:rPr lang="en-US" sz="19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From Mark 8</a:t>
                      </a:r>
                      <a:endParaRPr lang="en-US" sz="2500" b="0" i="0" u="none" strike="noStrike" dirty="0">
                        <a:effectLst/>
                        <a:latin typeface="Arial" panose="020B0604020202020204" pitchFamily="34" charset="0"/>
                      </a:endParaRPr>
                    </a:p>
                  </a:txBody>
                  <a:tcPr marL="93611" marR="93611" marT="130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Aft>
                          <a:spcPts val="800"/>
                        </a:spcAft>
                        <a:buNone/>
                      </a:pPr>
                      <a:r>
                        <a:rPr lang="en-US" sz="19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From Matthew 16</a:t>
                      </a:r>
                      <a:endParaRPr lang="en-US" sz="2500" b="0" i="0" u="none" strike="noStrike" dirty="0">
                        <a:effectLst/>
                        <a:latin typeface="Arial" panose="020B0604020202020204" pitchFamily="34" charset="0"/>
                      </a:endParaRPr>
                    </a:p>
                  </a:txBody>
                  <a:tcPr marL="93611" marR="93611" marT="130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Aft>
                          <a:spcPts val="800"/>
                        </a:spcAft>
                        <a:buNone/>
                      </a:pPr>
                      <a:r>
                        <a:rPr lang="en-US" sz="19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From Luke 12</a:t>
                      </a:r>
                      <a:endParaRPr lang="en-US" sz="2500" b="0" i="0" u="none" strike="noStrike" dirty="0">
                        <a:effectLst/>
                        <a:latin typeface="Arial" panose="020B0604020202020204" pitchFamily="34" charset="0"/>
                      </a:endParaRPr>
                    </a:p>
                  </a:txBody>
                  <a:tcPr marL="93611" marR="93611" marT="130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2895725"/>
                  </a:ext>
                </a:extLst>
              </a:tr>
              <a:tr h="3976808">
                <a:tc>
                  <a:txBody>
                    <a:bodyPr/>
                    <a:lstStyle/>
                    <a:p>
                      <a:pPr marL="0" marR="0" algn="l" fontAlgn="t">
                        <a:lnSpc>
                          <a:spcPct val="107000"/>
                        </a:lnSpc>
                        <a:spcAft>
                          <a:spcPts val="800"/>
                        </a:spcAft>
                        <a:buNone/>
                      </a:pPr>
                      <a:r>
                        <a:rPr lang="en-US" sz="19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“Why are you talking about having no bread? Do you still not perceive or understand? Are your hearts hardened?  Do you have eyes and fail to see? Do you have ears and fail to hear…”</a:t>
                      </a:r>
                    </a:p>
                    <a:p>
                      <a:pPr marL="0" marR="0" algn="l" fontAlgn="t">
                        <a:lnSpc>
                          <a:spcPct val="107000"/>
                        </a:lnSpc>
                        <a:spcAft>
                          <a:spcPts val="800"/>
                        </a:spcAft>
                        <a:buNone/>
                      </a:pPr>
                      <a:endParaRPr lang="en-US" sz="1900" b="0" i="0" u="none" strike="noStrike" kern="100" dirty="0">
                        <a:effectLst/>
                        <a:latin typeface="Aptos" panose="020B0004020202020204" pitchFamily="34" charset="0"/>
                        <a:cs typeface="Times New Roman" panose="02020603050405020304" pitchFamily="18" charset="0"/>
                      </a:endParaRPr>
                    </a:p>
                    <a:p>
                      <a:pPr marL="0" marR="0" algn="l" fontAlgn="t">
                        <a:lnSpc>
                          <a:spcPct val="107000"/>
                        </a:lnSpc>
                        <a:spcAft>
                          <a:spcPts val="800"/>
                        </a:spcAft>
                        <a:buNone/>
                      </a:pPr>
                      <a:r>
                        <a:rPr lang="en-US" sz="1900" b="0" i="0" u="none" strike="noStrike" kern="100" dirty="0">
                          <a:effectLst/>
                          <a:latin typeface="Aptos" panose="020B0004020202020204" pitchFamily="34" charset="0"/>
                          <a:cs typeface="Times New Roman" panose="02020603050405020304" pitchFamily="18" charset="0"/>
                        </a:rPr>
                        <a:t>Then he said to them, “Do you not yet understand?”</a:t>
                      </a:r>
                    </a:p>
                  </a:txBody>
                  <a:tcPr marL="93611" marR="93611" marT="130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Aft>
                          <a:spcPts val="800"/>
                        </a:spcAft>
                        <a:buNone/>
                      </a:pPr>
                      <a:r>
                        <a:rPr lang="en-US" sz="19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“How could you fail to perceive that I was not speaking about bread? Beware of the yeast of the Pharisees and Sadducees!”</a:t>
                      </a:r>
                    </a:p>
                    <a:p>
                      <a:pPr marL="0" marR="0" algn="l" fontAlgn="t">
                        <a:lnSpc>
                          <a:spcPct val="107000"/>
                        </a:lnSpc>
                        <a:spcAft>
                          <a:spcPts val="800"/>
                        </a:spcAft>
                        <a:buNone/>
                      </a:pPr>
                      <a:endParaRPr lang="en-US" sz="1900" b="0" i="0"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fontAlgn="t">
                        <a:lnSpc>
                          <a:spcPct val="107000"/>
                        </a:lnSpc>
                        <a:spcAft>
                          <a:spcPts val="800"/>
                        </a:spcAft>
                        <a:buNone/>
                      </a:pPr>
                      <a:r>
                        <a:rPr lang="en-US" sz="19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Then they understood that he had not told them to beware of the yeast of bread but of the teaching of the Pharisees and Sadducees</a:t>
                      </a:r>
                      <a:endParaRPr lang="en-US" sz="2500" b="0" i="0" u="none" strike="noStrike" dirty="0">
                        <a:effectLst/>
                        <a:latin typeface="Arial" panose="020B0604020202020204" pitchFamily="34" charset="0"/>
                      </a:endParaRPr>
                    </a:p>
                  </a:txBody>
                  <a:tcPr marL="93611" marR="93611" marT="130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Aft>
                          <a:spcPts val="800"/>
                        </a:spcAft>
                        <a:buNone/>
                      </a:pPr>
                      <a:r>
                        <a:rPr lang="en-US" sz="1900" b="0" i="0" dirty="0">
                          <a:solidFill>
                            <a:srgbClr val="000000"/>
                          </a:solidFill>
                          <a:effectLst/>
                          <a:latin typeface="+mn-lt"/>
                        </a:rPr>
                        <a:t>Meanwhile, when the crowd had gathered by the thousands, so that they trampled on one another, he began to speak first to his disciples, “Beware of the yeast of the Pharisees, that is, their hypocrisy.  Nothing is covered up that will not be uncovered and nothing secret that will not become known.</a:t>
                      </a:r>
                      <a:endParaRPr lang="en-US" sz="1900" b="0" i="0" u="none" strike="noStrike" dirty="0">
                        <a:effectLst/>
                        <a:latin typeface="+mn-lt"/>
                      </a:endParaRPr>
                    </a:p>
                  </a:txBody>
                  <a:tcPr marL="93611" marR="93611" marT="130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1480605"/>
                  </a:ext>
                </a:extLst>
              </a:tr>
            </a:tbl>
          </a:graphicData>
        </a:graphic>
      </p:graphicFrame>
    </p:spTree>
    <p:extLst>
      <p:ext uri="{BB962C8B-B14F-4D97-AF65-F5344CB8AC3E}">
        <p14:creationId xmlns:p14="http://schemas.microsoft.com/office/powerpoint/2010/main" val="4024988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stained glass window with a crucifixion&#10;&#10;AI-generated content may be incorrect.">
            <a:extLst>
              <a:ext uri="{FF2B5EF4-FFF2-40B4-BE49-F238E27FC236}">
                <a16:creationId xmlns:a16="http://schemas.microsoft.com/office/drawing/2014/main" id="{5ACD9B4C-7887-B2C8-6584-CFB07DDB3CCB}"/>
              </a:ext>
            </a:extLst>
          </p:cNvPr>
          <p:cNvPicPr>
            <a:picLocks noGrp="1" noChangeAspect="1"/>
          </p:cNvPicPr>
          <p:nvPr>
            <p:ph idx="1"/>
          </p:nvPr>
        </p:nvPicPr>
        <p:blipFill>
          <a:blip r:embed="rId2"/>
          <a:srcRect t="27785" b="49017"/>
          <a:stretch/>
        </p:blipFill>
        <p:spPr>
          <a:xfrm>
            <a:off x="20" y="1282"/>
            <a:ext cx="12191980" cy="6856718"/>
          </a:xfrm>
          <a:prstGeom prst="rect">
            <a:avLst/>
          </a:prstGeom>
        </p:spPr>
      </p:pic>
    </p:spTree>
    <p:extLst>
      <p:ext uri="{BB962C8B-B14F-4D97-AF65-F5344CB8AC3E}">
        <p14:creationId xmlns:p14="http://schemas.microsoft.com/office/powerpoint/2010/main" val="1946366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3321</TotalTime>
  <Words>2516</Words>
  <Application>Microsoft Office PowerPoint</Application>
  <PresentationFormat>Widescreen</PresentationFormat>
  <Paragraphs>191</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Aptos</vt:lpstr>
      <vt:lpstr>Aptos Display</vt:lpstr>
      <vt:lpstr>Arial</vt:lpstr>
      <vt:lpstr>Office Theme</vt:lpstr>
      <vt:lpstr>Comparing The Gospels: Class 2</vt:lpstr>
      <vt:lpstr>Reminders from Week 1</vt:lpstr>
      <vt:lpstr>PowerPoint Presentation</vt:lpstr>
      <vt:lpstr>PowerPoint Presentation</vt:lpstr>
      <vt:lpstr>Gospel of Mark</vt:lpstr>
      <vt:lpstr>Unique Features of Mark</vt:lpstr>
      <vt:lpstr>Unique Features of Mark</vt:lpstr>
      <vt:lpstr>Disciples’ Misunderstanding in Mark</vt:lpstr>
      <vt:lpstr>PowerPoint Presentation</vt:lpstr>
      <vt:lpstr>Reframing the Messiah</vt:lpstr>
      <vt:lpstr>Reframing the Messiah</vt:lpstr>
      <vt:lpstr>350 Years of History in 1 Slide!</vt:lpstr>
      <vt:lpstr>Reframing the Messiah</vt:lpstr>
      <vt:lpstr>Reframing the Messiah</vt:lpstr>
      <vt:lpstr>Reframing the Messiah</vt:lpstr>
      <vt:lpstr>PowerPoint Presentation</vt:lpstr>
      <vt:lpstr>Unique Features of Mark</vt:lpstr>
      <vt:lpstr>Careful Structuring in Mark’s Gospel</vt:lpstr>
      <vt:lpstr>PowerPoint Presentation</vt:lpstr>
      <vt:lpstr>Gospel of Matthew</vt:lpstr>
      <vt:lpstr>Unique Features of Matthew</vt:lpstr>
      <vt:lpstr>Unique Features of Matthew</vt:lpstr>
      <vt:lpstr>Unique Features of Matthew</vt:lpstr>
      <vt:lpstr>Unique Features of Matthew</vt:lpstr>
      <vt:lpstr>Unique Features of Matthew</vt:lpstr>
      <vt:lpstr>PowerPoint Presentation</vt:lpstr>
      <vt:lpstr>Reframing the Law</vt:lpstr>
      <vt:lpstr>Reframing the Law</vt:lpstr>
      <vt:lpstr>Week 2 Summary</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Helms</dc:creator>
  <cp:lastModifiedBy>Matt Helms</cp:lastModifiedBy>
  <cp:revision>2</cp:revision>
  <cp:lastPrinted>2025-03-13T18:33:25Z</cp:lastPrinted>
  <dcterms:created xsi:type="dcterms:W3CDTF">2025-02-24T19:07:51Z</dcterms:created>
  <dcterms:modified xsi:type="dcterms:W3CDTF">2025-03-13T19:23:55Z</dcterms:modified>
</cp:coreProperties>
</file>