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96" r:id="rId4"/>
    <p:sldId id="260" r:id="rId5"/>
    <p:sldId id="283" r:id="rId6"/>
    <p:sldId id="284" r:id="rId7"/>
    <p:sldId id="309" r:id="rId8"/>
    <p:sldId id="285" r:id="rId9"/>
    <p:sldId id="286" r:id="rId10"/>
    <p:sldId id="310" r:id="rId11"/>
    <p:sldId id="311" r:id="rId12"/>
    <p:sldId id="294" r:id="rId13"/>
    <p:sldId id="312" r:id="rId14"/>
    <p:sldId id="295" r:id="rId15"/>
    <p:sldId id="297" r:id="rId16"/>
    <p:sldId id="298" r:id="rId17"/>
    <p:sldId id="299" r:id="rId18"/>
    <p:sldId id="301" r:id="rId19"/>
    <p:sldId id="306" r:id="rId20"/>
    <p:sldId id="302" r:id="rId21"/>
    <p:sldId id="313" r:id="rId22"/>
    <p:sldId id="314" r:id="rId23"/>
    <p:sldId id="304" r:id="rId24"/>
    <p:sldId id="315" r:id="rId25"/>
    <p:sldId id="316" r:id="rId26"/>
    <p:sldId id="258" r:id="rId27"/>
    <p:sldId id="318" r:id="rId28"/>
    <p:sldId id="317" r:id="rId29"/>
    <p:sldId id="307" r:id="rId30"/>
    <p:sldId id="319"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62D89-2532-4EDD-A549-D88648685370}" v="29" dt="2025-03-20T16:03:48.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0" d="100"/>
          <a:sy n="60" d="100"/>
        </p:scale>
        <p:origin x="9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Helms" userId="2c2790b5-362a-4128-a9e3-9276b0c79aad" providerId="ADAL" clId="{FDF62D89-2532-4EDD-A549-D88648685370}"/>
    <pc:docChg chg="undo custSel addSld delSld modSld sldOrd">
      <pc:chgData name="Matt Helms" userId="2c2790b5-362a-4128-a9e3-9276b0c79aad" providerId="ADAL" clId="{FDF62D89-2532-4EDD-A549-D88648685370}" dt="2025-03-20T16:49:59.007" v="12903" actId="20577"/>
      <pc:docMkLst>
        <pc:docMk/>
      </pc:docMkLst>
      <pc:sldChg chg="modSp mod">
        <pc:chgData name="Matt Helms" userId="2c2790b5-362a-4128-a9e3-9276b0c79aad" providerId="ADAL" clId="{FDF62D89-2532-4EDD-A549-D88648685370}" dt="2025-03-18T18:18:08.215" v="19" actId="20577"/>
        <pc:sldMkLst>
          <pc:docMk/>
          <pc:sldMk cId="2367097952" sldId="256"/>
        </pc:sldMkLst>
        <pc:spChg chg="mod">
          <ac:chgData name="Matt Helms" userId="2c2790b5-362a-4128-a9e3-9276b0c79aad" providerId="ADAL" clId="{FDF62D89-2532-4EDD-A549-D88648685370}" dt="2025-03-18T18:18:02.794" v="2" actId="20577"/>
          <ac:spMkLst>
            <pc:docMk/>
            <pc:sldMk cId="2367097952" sldId="256"/>
            <ac:spMk id="2" creationId="{31A3BCC1-D550-14B5-7D16-64EBAF6FC81B}"/>
          </ac:spMkLst>
        </pc:spChg>
        <pc:spChg chg="mod">
          <ac:chgData name="Matt Helms" userId="2c2790b5-362a-4128-a9e3-9276b0c79aad" providerId="ADAL" clId="{FDF62D89-2532-4EDD-A549-D88648685370}" dt="2025-03-18T18:18:08.215" v="19" actId="20577"/>
          <ac:spMkLst>
            <pc:docMk/>
            <pc:sldMk cId="2367097952" sldId="256"/>
            <ac:spMk id="3" creationId="{A7388ACA-C64A-7474-9298-96E693590068}"/>
          </ac:spMkLst>
        </pc:spChg>
        <pc:picChg chg="mod">
          <ac:chgData name="Matt Helms" userId="2c2790b5-362a-4128-a9e3-9276b0c79aad" providerId="ADAL" clId="{FDF62D89-2532-4EDD-A549-D88648685370}" dt="2025-03-18T18:17:56.931" v="0" actId="14826"/>
          <ac:picMkLst>
            <pc:docMk/>
            <pc:sldMk cId="2367097952" sldId="256"/>
            <ac:picMk id="10" creationId="{4ED5E161-CF25-AF96-46EA-B5727FABA09C}"/>
          </ac:picMkLst>
        </pc:picChg>
      </pc:sldChg>
      <pc:sldChg chg="del">
        <pc:chgData name="Matt Helms" userId="2c2790b5-362a-4128-a9e3-9276b0c79aad" providerId="ADAL" clId="{FDF62D89-2532-4EDD-A549-D88648685370}" dt="2025-03-18T18:23:15.797" v="508" actId="47"/>
        <pc:sldMkLst>
          <pc:docMk/>
          <pc:sldMk cId="1293036113" sldId="257"/>
        </pc:sldMkLst>
      </pc:sldChg>
      <pc:sldChg chg="add ord">
        <pc:chgData name="Matt Helms" userId="2c2790b5-362a-4128-a9e3-9276b0c79aad" providerId="ADAL" clId="{FDF62D89-2532-4EDD-A549-D88648685370}" dt="2025-03-20T15:36:18.357" v="11577"/>
        <pc:sldMkLst>
          <pc:docMk/>
          <pc:sldMk cId="3214287875" sldId="258"/>
        </pc:sldMkLst>
      </pc:sldChg>
      <pc:sldChg chg="modSp mod">
        <pc:chgData name="Matt Helms" userId="2c2790b5-362a-4128-a9e3-9276b0c79aad" providerId="ADAL" clId="{FDF62D89-2532-4EDD-A549-D88648685370}" dt="2025-03-18T18:23:11.192" v="507" actId="313"/>
        <pc:sldMkLst>
          <pc:docMk/>
          <pc:sldMk cId="684354688" sldId="259"/>
        </pc:sldMkLst>
        <pc:spChg chg="mod">
          <ac:chgData name="Matt Helms" userId="2c2790b5-362a-4128-a9e3-9276b0c79aad" providerId="ADAL" clId="{FDF62D89-2532-4EDD-A549-D88648685370}" dt="2025-03-18T18:22:44.061" v="401" actId="20577"/>
          <ac:spMkLst>
            <pc:docMk/>
            <pc:sldMk cId="684354688" sldId="259"/>
            <ac:spMk id="2" creationId="{BB17B66E-0FF3-6049-1DC9-50864AA9D0CF}"/>
          </ac:spMkLst>
        </pc:spChg>
        <pc:spChg chg="mod">
          <ac:chgData name="Matt Helms" userId="2c2790b5-362a-4128-a9e3-9276b0c79aad" providerId="ADAL" clId="{FDF62D89-2532-4EDD-A549-D88648685370}" dt="2025-03-18T18:23:11.192" v="507" actId="313"/>
          <ac:spMkLst>
            <pc:docMk/>
            <pc:sldMk cId="684354688" sldId="259"/>
            <ac:spMk id="3" creationId="{F52B1B11-56B9-0DE0-A209-4AEE92D36E4C}"/>
          </ac:spMkLst>
        </pc:spChg>
      </pc:sldChg>
      <pc:sldChg chg="modSp mod">
        <pc:chgData name="Matt Helms" userId="2c2790b5-362a-4128-a9e3-9276b0c79aad" providerId="ADAL" clId="{FDF62D89-2532-4EDD-A549-D88648685370}" dt="2025-03-20T16:04:30.746" v="12899" actId="313"/>
        <pc:sldMkLst>
          <pc:docMk/>
          <pc:sldMk cId="2428712825" sldId="260"/>
        </pc:sldMkLst>
        <pc:spChg chg="mod">
          <ac:chgData name="Matt Helms" userId="2c2790b5-362a-4128-a9e3-9276b0c79aad" providerId="ADAL" clId="{FDF62D89-2532-4EDD-A549-D88648685370}" dt="2025-03-18T18:29:31.629" v="554" actId="20577"/>
          <ac:spMkLst>
            <pc:docMk/>
            <pc:sldMk cId="2428712825" sldId="260"/>
            <ac:spMk id="2" creationId="{551CB690-99E9-FBCA-0D62-F84D7C7AA557}"/>
          </ac:spMkLst>
        </pc:spChg>
        <pc:spChg chg="mod">
          <ac:chgData name="Matt Helms" userId="2c2790b5-362a-4128-a9e3-9276b0c79aad" providerId="ADAL" clId="{FDF62D89-2532-4EDD-A549-D88648685370}" dt="2025-03-20T16:04:30.746" v="12899" actId="313"/>
          <ac:spMkLst>
            <pc:docMk/>
            <pc:sldMk cId="2428712825" sldId="260"/>
            <ac:spMk id="3" creationId="{A931C31C-F398-343A-0F1C-084188877C00}"/>
          </ac:spMkLst>
        </pc:spChg>
      </pc:sldChg>
      <pc:sldChg chg="del">
        <pc:chgData name="Matt Helms" userId="2c2790b5-362a-4128-a9e3-9276b0c79aad" providerId="ADAL" clId="{FDF62D89-2532-4EDD-A549-D88648685370}" dt="2025-03-19T13:59:36.169" v="2819" actId="47"/>
        <pc:sldMkLst>
          <pc:docMk/>
          <pc:sldMk cId="4024988592" sldId="282"/>
        </pc:sldMkLst>
      </pc:sldChg>
      <pc:sldChg chg="modSp mod">
        <pc:chgData name="Matt Helms" userId="2c2790b5-362a-4128-a9e3-9276b0c79aad" providerId="ADAL" clId="{FDF62D89-2532-4EDD-A549-D88648685370}" dt="2025-03-20T16:49:59.007" v="12903" actId="20577"/>
        <pc:sldMkLst>
          <pc:docMk/>
          <pc:sldMk cId="149616617" sldId="283"/>
        </pc:sldMkLst>
        <pc:spChg chg="mod">
          <ac:chgData name="Matt Helms" userId="2c2790b5-362a-4128-a9e3-9276b0c79aad" providerId="ADAL" clId="{FDF62D89-2532-4EDD-A549-D88648685370}" dt="2025-03-18T18:37:38.632" v="973" actId="20577"/>
          <ac:spMkLst>
            <pc:docMk/>
            <pc:sldMk cId="149616617" sldId="283"/>
            <ac:spMk id="2" creationId="{F02F467B-178B-5ACB-507A-9360F356419B}"/>
          </ac:spMkLst>
        </pc:spChg>
        <pc:spChg chg="mod">
          <ac:chgData name="Matt Helms" userId="2c2790b5-362a-4128-a9e3-9276b0c79aad" providerId="ADAL" clId="{FDF62D89-2532-4EDD-A549-D88648685370}" dt="2025-03-20T16:49:59.007" v="12903" actId="20577"/>
          <ac:spMkLst>
            <pc:docMk/>
            <pc:sldMk cId="149616617" sldId="283"/>
            <ac:spMk id="3" creationId="{5105D790-666D-AEEE-68D5-75DCCADF10AD}"/>
          </ac:spMkLst>
        </pc:spChg>
      </pc:sldChg>
      <pc:sldChg chg="modSp mod">
        <pc:chgData name="Matt Helms" userId="2c2790b5-362a-4128-a9e3-9276b0c79aad" providerId="ADAL" clId="{FDF62D89-2532-4EDD-A549-D88648685370}" dt="2025-03-19T13:52:04.061" v="2238" actId="20577"/>
        <pc:sldMkLst>
          <pc:docMk/>
          <pc:sldMk cId="1524441672" sldId="284"/>
        </pc:sldMkLst>
        <pc:spChg chg="mod">
          <ac:chgData name="Matt Helms" userId="2c2790b5-362a-4128-a9e3-9276b0c79aad" providerId="ADAL" clId="{FDF62D89-2532-4EDD-A549-D88648685370}" dt="2025-03-19T13:27:34.625" v="1745" actId="20577"/>
          <ac:spMkLst>
            <pc:docMk/>
            <pc:sldMk cId="1524441672" sldId="284"/>
            <ac:spMk id="2" creationId="{09AF8D93-C0DA-E4D3-2DA3-EC5A83159006}"/>
          </ac:spMkLst>
        </pc:spChg>
        <pc:spChg chg="mod">
          <ac:chgData name="Matt Helms" userId="2c2790b5-362a-4128-a9e3-9276b0c79aad" providerId="ADAL" clId="{FDF62D89-2532-4EDD-A549-D88648685370}" dt="2025-03-19T13:52:04.061" v="2238" actId="20577"/>
          <ac:spMkLst>
            <pc:docMk/>
            <pc:sldMk cId="1524441672" sldId="284"/>
            <ac:spMk id="3" creationId="{8734C1C7-A08F-A222-B446-A1A6841FF9E0}"/>
          </ac:spMkLst>
        </pc:spChg>
      </pc:sldChg>
      <pc:sldChg chg="addSp delSp modSp mod">
        <pc:chgData name="Matt Helms" userId="2c2790b5-362a-4128-a9e3-9276b0c79aad" providerId="ADAL" clId="{FDF62D89-2532-4EDD-A549-D88648685370}" dt="2025-03-19T14:03:13.916" v="2827" actId="962"/>
        <pc:sldMkLst>
          <pc:docMk/>
          <pc:sldMk cId="1946366702" sldId="285"/>
        </pc:sldMkLst>
        <pc:spChg chg="add del mod">
          <ac:chgData name="Matt Helms" userId="2c2790b5-362a-4128-a9e3-9276b0c79aad" providerId="ADAL" clId="{FDF62D89-2532-4EDD-A549-D88648685370}" dt="2025-03-19T14:03:07.820" v="2825" actId="26606"/>
          <ac:spMkLst>
            <pc:docMk/>
            <pc:sldMk cId="1946366702" sldId="285"/>
            <ac:spMk id="3" creationId="{CF7F7EE3-C025-6BFA-AAB2-E3533C2DBDDF}"/>
          </ac:spMkLst>
        </pc:spChg>
        <pc:spChg chg="del">
          <ac:chgData name="Matt Helms" userId="2c2790b5-362a-4128-a9e3-9276b0c79aad" providerId="ADAL" clId="{FDF62D89-2532-4EDD-A549-D88648685370}" dt="2025-03-19T14:03:07.820" v="2825" actId="26606"/>
          <ac:spMkLst>
            <pc:docMk/>
            <pc:sldMk cId="1946366702" sldId="285"/>
            <ac:spMk id="9" creationId="{42A4FC2C-047E-45A5-965D-8E1E3BF09BC6}"/>
          </ac:spMkLst>
        </pc:spChg>
        <pc:spChg chg="add">
          <ac:chgData name="Matt Helms" userId="2c2790b5-362a-4128-a9e3-9276b0c79aad" providerId="ADAL" clId="{FDF62D89-2532-4EDD-A549-D88648685370}" dt="2025-03-19T14:03:07.820" v="2825" actId="26606"/>
          <ac:spMkLst>
            <pc:docMk/>
            <pc:sldMk cId="1946366702" sldId="285"/>
            <ac:spMk id="14" creationId="{42A4FC2C-047E-45A5-965D-8E1E3BF09BC6}"/>
          </ac:spMkLst>
        </pc:spChg>
        <pc:picChg chg="del mod">
          <ac:chgData name="Matt Helms" userId="2c2790b5-362a-4128-a9e3-9276b0c79aad" providerId="ADAL" clId="{FDF62D89-2532-4EDD-A549-D88648685370}" dt="2025-03-19T14:02:24.362" v="2822" actId="478"/>
          <ac:picMkLst>
            <pc:docMk/>
            <pc:sldMk cId="1946366702" sldId="285"/>
            <ac:picMk id="4" creationId="{5ACD9B4C-7887-B2C8-6584-CFB07DDB3CCB}"/>
          </ac:picMkLst>
        </pc:picChg>
        <pc:picChg chg="add">
          <ac:chgData name="Matt Helms" userId="2c2790b5-362a-4128-a9e3-9276b0c79aad" providerId="ADAL" clId="{FDF62D89-2532-4EDD-A549-D88648685370}" dt="2025-03-19T14:02:26.434" v="2823"/>
          <ac:picMkLst>
            <pc:docMk/>
            <pc:sldMk cId="1946366702" sldId="285"/>
            <ac:picMk id="5" creationId="{CC383261-A51F-C848-2356-3CC67EBAF1D8}"/>
          </ac:picMkLst>
        </pc:picChg>
        <pc:picChg chg="add mod">
          <ac:chgData name="Matt Helms" userId="2c2790b5-362a-4128-a9e3-9276b0c79aad" providerId="ADAL" clId="{FDF62D89-2532-4EDD-A549-D88648685370}" dt="2025-03-19T14:03:13.916" v="2827" actId="962"/>
          <ac:picMkLst>
            <pc:docMk/>
            <pc:sldMk cId="1946366702" sldId="285"/>
            <ac:picMk id="6" creationId="{FDEBB6CC-7D1C-C4DD-166C-7E5C4BAFBE97}"/>
          </ac:picMkLst>
        </pc:picChg>
      </pc:sldChg>
      <pc:sldChg chg="modSp mod">
        <pc:chgData name="Matt Helms" userId="2c2790b5-362a-4128-a9e3-9276b0c79aad" providerId="ADAL" clId="{FDF62D89-2532-4EDD-A549-D88648685370}" dt="2025-03-19T14:10:49.694" v="3641" actId="20577"/>
        <pc:sldMkLst>
          <pc:docMk/>
          <pc:sldMk cId="3462068428" sldId="286"/>
        </pc:sldMkLst>
        <pc:spChg chg="mod">
          <ac:chgData name="Matt Helms" userId="2c2790b5-362a-4128-a9e3-9276b0c79aad" providerId="ADAL" clId="{FDF62D89-2532-4EDD-A549-D88648685370}" dt="2025-03-19T14:03:37.317" v="2852" actId="20577"/>
          <ac:spMkLst>
            <pc:docMk/>
            <pc:sldMk cId="3462068428" sldId="286"/>
            <ac:spMk id="2" creationId="{79D4E362-3F0C-FBED-189E-01633189836B}"/>
          </ac:spMkLst>
        </pc:spChg>
        <pc:spChg chg="mod">
          <ac:chgData name="Matt Helms" userId="2c2790b5-362a-4128-a9e3-9276b0c79aad" providerId="ADAL" clId="{FDF62D89-2532-4EDD-A549-D88648685370}" dt="2025-03-19T14:10:49.694" v="3641" actId="20577"/>
          <ac:spMkLst>
            <pc:docMk/>
            <pc:sldMk cId="3462068428" sldId="286"/>
            <ac:spMk id="3" creationId="{FF470E75-C012-6EB5-66F2-8F3F032E811C}"/>
          </ac:spMkLst>
        </pc:spChg>
      </pc:sldChg>
      <pc:sldChg chg="del">
        <pc:chgData name="Matt Helms" userId="2c2790b5-362a-4128-a9e3-9276b0c79aad" providerId="ADAL" clId="{FDF62D89-2532-4EDD-A549-D88648685370}" dt="2025-03-19T14:11:10.644" v="3647" actId="47"/>
        <pc:sldMkLst>
          <pc:docMk/>
          <pc:sldMk cId="1488608509" sldId="287"/>
        </pc:sldMkLst>
      </pc:sldChg>
      <pc:sldChg chg="del">
        <pc:chgData name="Matt Helms" userId="2c2790b5-362a-4128-a9e3-9276b0c79aad" providerId="ADAL" clId="{FDF62D89-2532-4EDD-A549-D88648685370}" dt="2025-03-19T14:45:58.629" v="5257" actId="47"/>
        <pc:sldMkLst>
          <pc:docMk/>
          <pc:sldMk cId="2844463228" sldId="288"/>
        </pc:sldMkLst>
      </pc:sldChg>
      <pc:sldChg chg="del">
        <pc:chgData name="Matt Helms" userId="2c2790b5-362a-4128-a9e3-9276b0c79aad" providerId="ADAL" clId="{FDF62D89-2532-4EDD-A549-D88648685370}" dt="2025-03-19T14:11:07.440" v="3646" actId="47"/>
        <pc:sldMkLst>
          <pc:docMk/>
          <pc:sldMk cId="180334538" sldId="289"/>
        </pc:sldMkLst>
      </pc:sldChg>
      <pc:sldChg chg="del">
        <pc:chgData name="Matt Helms" userId="2c2790b5-362a-4128-a9e3-9276b0c79aad" providerId="ADAL" clId="{FDF62D89-2532-4EDD-A549-D88648685370}" dt="2025-03-19T14:11:05.846" v="3645" actId="47"/>
        <pc:sldMkLst>
          <pc:docMk/>
          <pc:sldMk cId="2600821663" sldId="290"/>
        </pc:sldMkLst>
      </pc:sldChg>
      <pc:sldChg chg="del">
        <pc:chgData name="Matt Helms" userId="2c2790b5-362a-4128-a9e3-9276b0c79aad" providerId="ADAL" clId="{FDF62D89-2532-4EDD-A549-D88648685370}" dt="2025-03-19T14:11:04.854" v="3644" actId="47"/>
        <pc:sldMkLst>
          <pc:docMk/>
          <pc:sldMk cId="4101957246" sldId="291"/>
        </pc:sldMkLst>
      </pc:sldChg>
      <pc:sldChg chg="del">
        <pc:chgData name="Matt Helms" userId="2c2790b5-362a-4128-a9e3-9276b0c79aad" providerId="ADAL" clId="{FDF62D89-2532-4EDD-A549-D88648685370}" dt="2025-03-19T14:11:03.316" v="3643" actId="47"/>
        <pc:sldMkLst>
          <pc:docMk/>
          <pc:sldMk cId="1892357370" sldId="292"/>
        </pc:sldMkLst>
      </pc:sldChg>
      <pc:sldChg chg="del">
        <pc:chgData name="Matt Helms" userId="2c2790b5-362a-4128-a9e3-9276b0c79aad" providerId="ADAL" clId="{FDF62D89-2532-4EDD-A549-D88648685370}" dt="2025-03-19T14:46:00.547" v="5258" actId="47"/>
        <pc:sldMkLst>
          <pc:docMk/>
          <pc:sldMk cId="3389480841" sldId="293"/>
        </pc:sldMkLst>
      </pc:sldChg>
      <pc:sldChg chg="modSp mod">
        <pc:chgData name="Matt Helms" userId="2c2790b5-362a-4128-a9e3-9276b0c79aad" providerId="ADAL" clId="{FDF62D89-2532-4EDD-A549-D88648685370}" dt="2025-03-19T14:43:07.968" v="5018" actId="14826"/>
        <pc:sldMkLst>
          <pc:docMk/>
          <pc:sldMk cId="438821354" sldId="294"/>
        </pc:sldMkLst>
        <pc:picChg chg="mod">
          <ac:chgData name="Matt Helms" userId="2c2790b5-362a-4128-a9e3-9276b0c79aad" providerId="ADAL" clId="{FDF62D89-2532-4EDD-A549-D88648685370}" dt="2025-03-19T14:43:07.968" v="5018" actId="14826"/>
          <ac:picMkLst>
            <pc:docMk/>
            <pc:sldMk cId="438821354" sldId="294"/>
            <ac:picMk id="4" creationId="{DD940753-9B2B-7235-3B04-CE9B87AEB7DF}"/>
          </ac:picMkLst>
        </pc:picChg>
      </pc:sldChg>
      <pc:sldChg chg="addSp delSp modSp mod">
        <pc:chgData name="Matt Helms" userId="2c2790b5-362a-4128-a9e3-9276b0c79aad" providerId="ADAL" clId="{FDF62D89-2532-4EDD-A549-D88648685370}" dt="2025-03-19T14:50:41.164" v="5579" actId="20577"/>
        <pc:sldMkLst>
          <pc:docMk/>
          <pc:sldMk cId="3693089725" sldId="295"/>
        </pc:sldMkLst>
        <pc:spChg chg="add del">
          <ac:chgData name="Matt Helms" userId="2c2790b5-362a-4128-a9e3-9276b0c79aad" providerId="ADAL" clId="{FDF62D89-2532-4EDD-A549-D88648685370}" dt="2025-03-18T18:27:53.823" v="547" actId="26606"/>
          <ac:spMkLst>
            <pc:docMk/>
            <pc:sldMk cId="3693089725" sldId="295"/>
            <ac:spMk id="20" creationId="{23E547B5-89CF-4EC0-96DE-25771AED0799}"/>
          </ac:spMkLst>
        </pc:spChg>
        <pc:spChg chg="add del">
          <ac:chgData name="Matt Helms" userId="2c2790b5-362a-4128-a9e3-9276b0c79aad" providerId="ADAL" clId="{FDF62D89-2532-4EDD-A549-D88648685370}" dt="2025-03-18T18:27:53.823" v="547" actId="26606"/>
          <ac:spMkLst>
            <pc:docMk/>
            <pc:sldMk cId="3693089725" sldId="295"/>
            <ac:spMk id="21" creationId="{3F0B8CEB-8279-4E5E-A0CE-1FC9F71736F2}"/>
          </ac:spMkLst>
        </pc:spChg>
        <pc:spChg chg="mod ord">
          <ac:chgData name="Matt Helms" userId="2c2790b5-362a-4128-a9e3-9276b0c79aad" providerId="ADAL" clId="{FDF62D89-2532-4EDD-A549-D88648685370}" dt="2025-03-19T14:50:41.164" v="5579" actId="20577"/>
          <ac:spMkLst>
            <pc:docMk/>
            <pc:sldMk cId="3693089725" sldId="295"/>
            <ac:spMk id="22" creationId="{58B273E2-600B-6EF5-F30A-CFAF02430D3E}"/>
          </ac:spMkLst>
        </pc:spChg>
        <pc:picChg chg="add del mod">
          <ac:chgData name="Matt Helms" userId="2c2790b5-362a-4128-a9e3-9276b0c79aad" providerId="ADAL" clId="{FDF62D89-2532-4EDD-A549-D88648685370}" dt="2025-03-18T18:29:18.359" v="550" actId="14826"/>
          <ac:picMkLst>
            <pc:docMk/>
            <pc:sldMk cId="3693089725" sldId="295"/>
            <ac:picMk id="4" creationId="{2F4C996C-4B99-47FD-A019-9A94D6BA7C92}"/>
          </ac:picMkLst>
        </pc:picChg>
      </pc:sldChg>
      <pc:sldChg chg="modSp mod">
        <pc:chgData name="Matt Helms" userId="2c2790b5-362a-4128-a9e3-9276b0c79aad" providerId="ADAL" clId="{FDF62D89-2532-4EDD-A549-D88648685370}" dt="2025-03-18T18:24:41.301" v="532" actId="20577"/>
        <pc:sldMkLst>
          <pc:docMk/>
          <pc:sldMk cId="3762815529" sldId="296"/>
        </pc:sldMkLst>
        <pc:spChg chg="mod">
          <ac:chgData name="Matt Helms" userId="2c2790b5-362a-4128-a9e3-9276b0c79aad" providerId="ADAL" clId="{FDF62D89-2532-4EDD-A549-D88648685370}" dt="2025-03-18T18:24:41.301" v="532" actId="20577"/>
          <ac:spMkLst>
            <pc:docMk/>
            <pc:sldMk cId="3762815529" sldId="296"/>
            <ac:spMk id="22" creationId="{A5A32006-B6D0-23AB-1CE4-390654E7BAD2}"/>
          </ac:spMkLst>
        </pc:spChg>
        <pc:picChg chg="mod">
          <ac:chgData name="Matt Helms" userId="2c2790b5-362a-4128-a9e3-9276b0c79aad" providerId="ADAL" clId="{FDF62D89-2532-4EDD-A549-D88648685370}" dt="2025-03-18T18:24:25.787" v="509" actId="14826"/>
          <ac:picMkLst>
            <pc:docMk/>
            <pc:sldMk cId="3762815529" sldId="296"/>
            <ac:picMk id="4" creationId="{7C994B8E-456A-B7CD-D0AC-4624B8480B44}"/>
          </ac:picMkLst>
        </pc:picChg>
      </pc:sldChg>
      <pc:sldChg chg="modSp mod">
        <pc:chgData name="Matt Helms" userId="2c2790b5-362a-4128-a9e3-9276b0c79aad" providerId="ADAL" clId="{FDF62D89-2532-4EDD-A549-D88648685370}" dt="2025-03-19T14:54:39.525" v="5910" actId="20577"/>
        <pc:sldMkLst>
          <pc:docMk/>
          <pc:sldMk cId="2051202757" sldId="297"/>
        </pc:sldMkLst>
        <pc:spChg chg="mod">
          <ac:chgData name="Matt Helms" userId="2c2790b5-362a-4128-a9e3-9276b0c79aad" providerId="ADAL" clId="{FDF62D89-2532-4EDD-A549-D88648685370}" dt="2025-03-19T14:51:13.606" v="5583" actId="20577"/>
          <ac:spMkLst>
            <pc:docMk/>
            <pc:sldMk cId="2051202757" sldId="297"/>
            <ac:spMk id="2" creationId="{28BADA89-0811-EC9E-4E3D-31562F222A60}"/>
          </ac:spMkLst>
        </pc:spChg>
        <pc:spChg chg="mod">
          <ac:chgData name="Matt Helms" userId="2c2790b5-362a-4128-a9e3-9276b0c79aad" providerId="ADAL" clId="{FDF62D89-2532-4EDD-A549-D88648685370}" dt="2025-03-19T14:54:39.525" v="5910" actId="20577"/>
          <ac:spMkLst>
            <pc:docMk/>
            <pc:sldMk cId="2051202757" sldId="297"/>
            <ac:spMk id="3" creationId="{034E3A17-0FFC-AF86-25CF-F1EEC7EA9C50}"/>
          </ac:spMkLst>
        </pc:spChg>
      </pc:sldChg>
      <pc:sldChg chg="modSp mod">
        <pc:chgData name="Matt Helms" userId="2c2790b5-362a-4128-a9e3-9276b0c79aad" providerId="ADAL" clId="{FDF62D89-2532-4EDD-A549-D88648685370}" dt="2025-03-19T15:01:48.662" v="6420" actId="20577"/>
        <pc:sldMkLst>
          <pc:docMk/>
          <pc:sldMk cId="3281306696" sldId="298"/>
        </pc:sldMkLst>
        <pc:spChg chg="mod">
          <ac:chgData name="Matt Helms" userId="2c2790b5-362a-4128-a9e3-9276b0c79aad" providerId="ADAL" clId="{FDF62D89-2532-4EDD-A549-D88648685370}" dt="2025-03-19T14:54:51.492" v="5914" actId="20577"/>
          <ac:spMkLst>
            <pc:docMk/>
            <pc:sldMk cId="3281306696" sldId="298"/>
            <ac:spMk id="2" creationId="{EA007D5F-0E22-FA36-A991-DFDBC3B67DE5}"/>
          </ac:spMkLst>
        </pc:spChg>
        <pc:spChg chg="mod">
          <ac:chgData name="Matt Helms" userId="2c2790b5-362a-4128-a9e3-9276b0c79aad" providerId="ADAL" clId="{FDF62D89-2532-4EDD-A549-D88648685370}" dt="2025-03-19T15:01:48.662" v="6420" actId="20577"/>
          <ac:spMkLst>
            <pc:docMk/>
            <pc:sldMk cId="3281306696" sldId="298"/>
            <ac:spMk id="3" creationId="{61277E3F-5847-810E-D0AA-121258BCAB01}"/>
          </ac:spMkLst>
        </pc:spChg>
      </pc:sldChg>
      <pc:sldChg chg="modSp mod">
        <pc:chgData name="Matt Helms" userId="2c2790b5-362a-4128-a9e3-9276b0c79aad" providerId="ADAL" clId="{FDF62D89-2532-4EDD-A549-D88648685370}" dt="2025-03-19T15:15:37.706" v="7272" actId="20577"/>
        <pc:sldMkLst>
          <pc:docMk/>
          <pc:sldMk cId="683269624" sldId="299"/>
        </pc:sldMkLst>
        <pc:spChg chg="mod">
          <ac:chgData name="Matt Helms" userId="2c2790b5-362a-4128-a9e3-9276b0c79aad" providerId="ADAL" clId="{FDF62D89-2532-4EDD-A549-D88648685370}" dt="2025-03-19T15:02:45.046" v="6430" actId="20577"/>
          <ac:spMkLst>
            <pc:docMk/>
            <pc:sldMk cId="683269624" sldId="299"/>
            <ac:spMk id="2" creationId="{1C3C0DBD-3082-DF83-5C41-9647CE7EE8AD}"/>
          </ac:spMkLst>
        </pc:spChg>
        <pc:spChg chg="mod">
          <ac:chgData name="Matt Helms" userId="2c2790b5-362a-4128-a9e3-9276b0c79aad" providerId="ADAL" clId="{FDF62D89-2532-4EDD-A549-D88648685370}" dt="2025-03-19T15:15:37.706" v="7272" actId="20577"/>
          <ac:spMkLst>
            <pc:docMk/>
            <pc:sldMk cId="683269624" sldId="299"/>
            <ac:spMk id="3" creationId="{F5041E9F-891A-E7A8-D905-338CA78C8FEF}"/>
          </ac:spMkLst>
        </pc:spChg>
      </pc:sldChg>
      <pc:sldChg chg="delSp modSp del mod">
        <pc:chgData name="Matt Helms" userId="2c2790b5-362a-4128-a9e3-9276b0c79aad" providerId="ADAL" clId="{FDF62D89-2532-4EDD-A549-D88648685370}" dt="2025-03-19T15:26:55.167" v="7562" actId="47"/>
        <pc:sldMkLst>
          <pc:docMk/>
          <pc:sldMk cId="3255563381" sldId="300"/>
        </pc:sldMkLst>
        <pc:spChg chg="mod">
          <ac:chgData name="Matt Helms" userId="2c2790b5-362a-4128-a9e3-9276b0c79aad" providerId="ADAL" clId="{FDF62D89-2532-4EDD-A549-D88648685370}" dt="2025-03-19T15:25:44.373" v="7552" actId="20577"/>
          <ac:spMkLst>
            <pc:docMk/>
            <pc:sldMk cId="3255563381" sldId="300"/>
            <ac:spMk id="2" creationId="{3C087E19-7458-451D-5465-7FC6C1BE149D}"/>
          </ac:spMkLst>
        </pc:spChg>
        <pc:graphicFrameChg chg="del modGraphic">
          <ac:chgData name="Matt Helms" userId="2c2790b5-362a-4128-a9e3-9276b0c79aad" providerId="ADAL" clId="{FDF62D89-2532-4EDD-A549-D88648685370}" dt="2025-03-19T15:26:51.974" v="7561" actId="478"/>
          <ac:graphicFrameMkLst>
            <pc:docMk/>
            <pc:sldMk cId="3255563381" sldId="300"/>
            <ac:graphicFrameMk id="5" creationId="{0E91C5C6-3CA1-3814-2507-1A4833736613}"/>
          </ac:graphicFrameMkLst>
        </pc:graphicFrameChg>
      </pc:sldChg>
      <pc:sldChg chg="modSp mod">
        <pc:chgData name="Matt Helms" userId="2c2790b5-362a-4128-a9e3-9276b0c79aad" providerId="ADAL" clId="{FDF62D89-2532-4EDD-A549-D88648685370}" dt="2025-03-19T15:19:57.320" v="7488" actId="20577"/>
        <pc:sldMkLst>
          <pc:docMk/>
          <pc:sldMk cId="4111704813" sldId="301"/>
        </pc:sldMkLst>
        <pc:spChg chg="mod">
          <ac:chgData name="Matt Helms" userId="2c2790b5-362a-4128-a9e3-9276b0c79aad" providerId="ADAL" clId="{FDF62D89-2532-4EDD-A549-D88648685370}" dt="2025-03-19T15:08:48.484" v="7030" actId="20577"/>
          <ac:spMkLst>
            <pc:docMk/>
            <pc:sldMk cId="4111704813" sldId="301"/>
            <ac:spMk id="2" creationId="{33E28FBB-5688-430B-E760-0882B02DC4E3}"/>
          </ac:spMkLst>
        </pc:spChg>
        <pc:spChg chg="mod">
          <ac:chgData name="Matt Helms" userId="2c2790b5-362a-4128-a9e3-9276b0c79aad" providerId="ADAL" clId="{FDF62D89-2532-4EDD-A549-D88648685370}" dt="2025-03-19T15:19:57.320" v="7488" actId="20577"/>
          <ac:spMkLst>
            <pc:docMk/>
            <pc:sldMk cId="4111704813" sldId="301"/>
            <ac:spMk id="3" creationId="{DD2D0969-699B-E891-F15E-322ED41F8232}"/>
          </ac:spMkLst>
        </pc:spChg>
      </pc:sldChg>
      <pc:sldChg chg="modSp mod">
        <pc:chgData name="Matt Helms" userId="2c2790b5-362a-4128-a9e3-9276b0c79aad" providerId="ADAL" clId="{FDF62D89-2532-4EDD-A549-D88648685370}" dt="2025-03-20T16:07:53.437" v="12900" actId="20577"/>
        <pc:sldMkLst>
          <pc:docMk/>
          <pc:sldMk cId="3548207729" sldId="302"/>
        </pc:sldMkLst>
        <pc:spChg chg="mod">
          <ac:chgData name="Matt Helms" userId="2c2790b5-362a-4128-a9e3-9276b0c79aad" providerId="ADAL" clId="{FDF62D89-2532-4EDD-A549-D88648685370}" dt="2025-03-19T15:27:05.088" v="7597" actId="20577"/>
          <ac:spMkLst>
            <pc:docMk/>
            <pc:sldMk cId="3548207729" sldId="302"/>
            <ac:spMk id="2" creationId="{5B47FCB3-AA02-1F2C-307E-BC6D7894C398}"/>
          </ac:spMkLst>
        </pc:spChg>
        <pc:spChg chg="mod">
          <ac:chgData name="Matt Helms" userId="2c2790b5-362a-4128-a9e3-9276b0c79aad" providerId="ADAL" clId="{FDF62D89-2532-4EDD-A549-D88648685370}" dt="2025-03-20T16:07:53.437" v="12900" actId="20577"/>
          <ac:spMkLst>
            <pc:docMk/>
            <pc:sldMk cId="3548207729" sldId="302"/>
            <ac:spMk id="3" creationId="{9D2D5576-6814-5C70-4340-335A421763C6}"/>
          </ac:spMkLst>
        </pc:spChg>
      </pc:sldChg>
      <pc:sldChg chg="modSp mod">
        <pc:chgData name="Matt Helms" userId="2c2790b5-362a-4128-a9e3-9276b0c79aad" providerId="ADAL" clId="{FDF62D89-2532-4EDD-A549-D88648685370}" dt="2025-03-19T17:13:06.827" v="10296" actId="20577"/>
        <pc:sldMkLst>
          <pc:docMk/>
          <pc:sldMk cId="1000185608" sldId="304"/>
        </pc:sldMkLst>
        <pc:spChg chg="mod">
          <ac:chgData name="Matt Helms" userId="2c2790b5-362a-4128-a9e3-9276b0c79aad" providerId="ADAL" clId="{FDF62D89-2532-4EDD-A549-D88648685370}" dt="2025-03-19T15:49:37.033" v="9032" actId="20577"/>
          <ac:spMkLst>
            <pc:docMk/>
            <pc:sldMk cId="1000185608" sldId="304"/>
            <ac:spMk id="2" creationId="{5B02F8F7-DC3B-4909-E885-E40C3AF8DAE8}"/>
          </ac:spMkLst>
        </pc:spChg>
        <pc:spChg chg="mod">
          <ac:chgData name="Matt Helms" userId="2c2790b5-362a-4128-a9e3-9276b0c79aad" providerId="ADAL" clId="{FDF62D89-2532-4EDD-A549-D88648685370}" dt="2025-03-19T17:13:06.827" v="10296" actId="20577"/>
          <ac:spMkLst>
            <pc:docMk/>
            <pc:sldMk cId="1000185608" sldId="304"/>
            <ac:spMk id="3" creationId="{A8B3A799-CB00-1692-CA14-BE815FFF9641}"/>
          </ac:spMkLst>
        </pc:spChg>
      </pc:sldChg>
      <pc:sldChg chg="del">
        <pc:chgData name="Matt Helms" userId="2c2790b5-362a-4128-a9e3-9276b0c79aad" providerId="ADAL" clId="{FDF62D89-2532-4EDD-A549-D88648685370}" dt="2025-03-19T17:03:11.414" v="9465" actId="47"/>
        <pc:sldMkLst>
          <pc:docMk/>
          <pc:sldMk cId="288858353" sldId="305"/>
        </pc:sldMkLst>
      </pc:sldChg>
      <pc:sldChg chg="addSp delSp modSp mod ord setBg">
        <pc:chgData name="Matt Helms" userId="2c2790b5-362a-4128-a9e3-9276b0c79aad" providerId="ADAL" clId="{FDF62D89-2532-4EDD-A549-D88648685370}" dt="2025-03-19T15:26:38.870" v="7559" actId="1076"/>
        <pc:sldMkLst>
          <pc:docMk/>
          <pc:sldMk cId="1798597006" sldId="306"/>
        </pc:sldMkLst>
        <pc:spChg chg="del">
          <ac:chgData name="Matt Helms" userId="2c2790b5-362a-4128-a9e3-9276b0c79aad" providerId="ADAL" clId="{FDF62D89-2532-4EDD-A549-D88648685370}" dt="2025-03-19T15:23:04.233" v="7500" actId="26606"/>
          <ac:spMkLst>
            <pc:docMk/>
            <pc:sldMk cId="1798597006" sldId="306"/>
            <ac:spMk id="2" creationId="{3070D3C3-7AC8-7538-D96E-AD176E8431E4}"/>
          </ac:spMkLst>
        </pc:spChg>
        <pc:spChg chg="add del mod">
          <ac:chgData name="Matt Helms" userId="2c2790b5-362a-4128-a9e3-9276b0c79aad" providerId="ADAL" clId="{FDF62D89-2532-4EDD-A549-D88648685370}" dt="2025-03-19T15:22:34.473" v="7495"/>
          <ac:spMkLst>
            <pc:docMk/>
            <pc:sldMk cId="1798597006" sldId="306"/>
            <ac:spMk id="5" creationId="{8EA92C34-3CE1-F002-9228-49E6D2E35665}"/>
          </ac:spMkLst>
        </pc:spChg>
        <pc:spChg chg="add del mod">
          <ac:chgData name="Matt Helms" userId="2c2790b5-362a-4128-a9e3-9276b0c79aad" providerId="ADAL" clId="{FDF62D89-2532-4EDD-A549-D88648685370}" dt="2025-03-19T15:23:01.917" v="7499"/>
          <ac:spMkLst>
            <pc:docMk/>
            <pc:sldMk cId="1798597006" sldId="306"/>
            <ac:spMk id="9" creationId="{A05A3076-B819-FA8A-1547-10813AB4830C}"/>
          </ac:spMkLst>
        </pc:spChg>
        <pc:spChg chg="add del mod">
          <ac:chgData name="Matt Helms" userId="2c2790b5-362a-4128-a9e3-9276b0c79aad" providerId="ADAL" clId="{FDF62D89-2532-4EDD-A549-D88648685370}" dt="2025-03-19T15:26:01.630" v="7554"/>
          <ac:spMkLst>
            <pc:docMk/>
            <pc:sldMk cId="1798597006" sldId="306"/>
            <ac:spMk id="12" creationId="{29A3E572-EDA5-D94C-B92F-82233DC05D57}"/>
          </ac:spMkLst>
        </pc:spChg>
        <pc:spChg chg="add del">
          <ac:chgData name="Matt Helms" userId="2c2790b5-362a-4128-a9e3-9276b0c79aad" providerId="ADAL" clId="{FDF62D89-2532-4EDD-A549-D88648685370}" dt="2025-03-19T15:24:25.007" v="7505" actId="26606"/>
          <ac:spMkLst>
            <pc:docMk/>
            <pc:sldMk cId="1798597006" sldId="306"/>
            <ac:spMk id="15" creationId="{42A4FC2C-047E-45A5-965D-8E1E3BF09BC6}"/>
          </ac:spMkLst>
        </pc:spChg>
        <pc:spChg chg="add del">
          <ac:chgData name="Matt Helms" userId="2c2790b5-362a-4128-a9e3-9276b0c79aad" providerId="ADAL" clId="{FDF62D89-2532-4EDD-A549-D88648685370}" dt="2025-03-19T15:26:06.099" v="7555" actId="26606"/>
          <ac:spMkLst>
            <pc:docMk/>
            <pc:sldMk cId="1798597006" sldId="306"/>
            <ac:spMk id="20" creationId="{42A4FC2C-047E-45A5-965D-8E1E3BF09BC6}"/>
          </ac:spMkLst>
        </pc:spChg>
        <pc:spChg chg="add">
          <ac:chgData name="Matt Helms" userId="2c2790b5-362a-4128-a9e3-9276b0c79aad" providerId="ADAL" clId="{FDF62D89-2532-4EDD-A549-D88648685370}" dt="2025-03-19T15:26:06.099" v="7555" actId="26606"/>
          <ac:spMkLst>
            <pc:docMk/>
            <pc:sldMk cId="1798597006" sldId="306"/>
            <ac:spMk id="25" creationId="{E722B2DD-E14D-4972-9D98-5D6E61B1B2D2}"/>
          </ac:spMkLst>
        </pc:spChg>
        <pc:spChg chg="add">
          <ac:chgData name="Matt Helms" userId="2c2790b5-362a-4128-a9e3-9276b0c79aad" providerId="ADAL" clId="{FDF62D89-2532-4EDD-A549-D88648685370}" dt="2025-03-19T15:26:06.099" v="7555" actId="26606"/>
          <ac:spMkLst>
            <pc:docMk/>
            <pc:sldMk cId="1798597006" sldId="306"/>
            <ac:spMk id="27" creationId="{CEFDB412-E777-0078-F60F-DCE1A485551B}"/>
          </ac:spMkLst>
        </pc:spChg>
        <pc:picChg chg="del mod">
          <ac:chgData name="Matt Helms" userId="2c2790b5-362a-4128-a9e3-9276b0c79aad" providerId="ADAL" clId="{FDF62D89-2532-4EDD-A549-D88648685370}" dt="2025-03-19T15:21:16.436" v="7490" actId="478"/>
          <ac:picMkLst>
            <pc:docMk/>
            <pc:sldMk cId="1798597006" sldId="306"/>
            <ac:picMk id="4" creationId="{FFAC707B-EA87-4261-B1F5-20676F2507F6}"/>
          </ac:picMkLst>
        </pc:picChg>
        <pc:picChg chg="add mod">
          <ac:chgData name="Matt Helms" userId="2c2790b5-362a-4128-a9e3-9276b0c79aad" providerId="ADAL" clId="{FDF62D89-2532-4EDD-A549-D88648685370}" dt="2025-03-19T15:21:47.455" v="7492"/>
          <ac:picMkLst>
            <pc:docMk/>
            <pc:sldMk cId="1798597006" sldId="306"/>
            <ac:picMk id="6" creationId="{39E565BF-DA7E-6521-4D90-DEEBE75D7904}"/>
          </ac:picMkLst>
        </pc:picChg>
        <pc:picChg chg="add del mod">
          <ac:chgData name="Matt Helms" userId="2c2790b5-362a-4128-a9e3-9276b0c79aad" providerId="ADAL" clId="{FDF62D89-2532-4EDD-A549-D88648685370}" dt="2025-03-19T15:23:00.049" v="7498" actId="478"/>
          <ac:picMkLst>
            <pc:docMk/>
            <pc:sldMk cId="1798597006" sldId="306"/>
            <ac:picMk id="7" creationId="{FE9A45B9-2BD4-A8D3-96D5-82B911E928EC}"/>
          </ac:picMkLst>
        </pc:picChg>
        <pc:picChg chg="add del mod">
          <ac:chgData name="Matt Helms" userId="2c2790b5-362a-4128-a9e3-9276b0c79aad" providerId="ADAL" clId="{FDF62D89-2532-4EDD-A549-D88648685370}" dt="2025-03-19T15:26:00.094" v="7553" actId="478"/>
          <ac:picMkLst>
            <pc:docMk/>
            <pc:sldMk cId="1798597006" sldId="306"/>
            <ac:picMk id="10" creationId="{61899816-BD64-EEB7-53EB-EA3CD3309FF9}"/>
          </ac:picMkLst>
        </pc:picChg>
        <pc:picChg chg="add mod">
          <ac:chgData name="Matt Helms" userId="2c2790b5-362a-4128-a9e3-9276b0c79aad" providerId="ADAL" clId="{FDF62D89-2532-4EDD-A549-D88648685370}" dt="2025-03-19T15:26:38.870" v="7559" actId="1076"/>
          <ac:picMkLst>
            <pc:docMk/>
            <pc:sldMk cId="1798597006" sldId="306"/>
            <ac:picMk id="13" creationId="{DCD0CB7F-4465-13C3-1078-A339B5275135}"/>
          </ac:picMkLst>
        </pc:picChg>
      </pc:sldChg>
      <pc:sldChg chg="modSp mod ord">
        <pc:chgData name="Matt Helms" userId="2c2790b5-362a-4128-a9e3-9276b0c79aad" providerId="ADAL" clId="{FDF62D89-2532-4EDD-A549-D88648685370}" dt="2025-03-20T15:56:22.758" v="12831" actId="20577"/>
        <pc:sldMkLst>
          <pc:docMk/>
          <pc:sldMk cId="1234296729" sldId="307"/>
        </pc:sldMkLst>
        <pc:spChg chg="mod">
          <ac:chgData name="Matt Helms" userId="2c2790b5-362a-4128-a9e3-9276b0c79aad" providerId="ADAL" clId="{FDF62D89-2532-4EDD-A549-D88648685370}" dt="2025-03-19T14:48:00.887" v="5465" actId="20577"/>
          <ac:spMkLst>
            <pc:docMk/>
            <pc:sldMk cId="1234296729" sldId="307"/>
            <ac:spMk id="2" creationId="{29E69020-887C-F6BA-D821-5042CD09B798}"/>
          </ac:spMkLst>
        </pc:spChg>
        <pc:spChg chg="mod">
          <ac:chgData name="Matt Helms" userId="2c2790b5-362a-4128-a9e3-9276b0c79aad" providerId="ADAL" clId="{FDF62D89-2532-4EDD-A549-D88648685370}" dt="2025-03-20T15:56:22.758" v="12831" actId="20577"/>
          <ac:spMkLst>
            <pc:docMk/>
            <pc:sldMk cId="1234296729" sldId="307"/>
            <ac:spMk id="3" creationId="{36119D35-6F1A-A71E-448C-2FEBBD19A31A}"/>
          </ac:spMkLst>
        </pc:spChg>
      </pc:sldChg>
      <pc:sldChg chg="del">
        <pc:chgData name="Matt Helms" userId="2c2790b5-362a-4128-a9e3-9276b0c79aad" providerId="ADAL" clId="{FDF62D89-2532-4EDD-A549-D88648685370}" dt="2025-03-19T14:48:05.178" v="5466" actId="47"/>
        <pc:sldMkLst>
          <pc:docMk/>
          <pc:sldMk cId="1920160135" sldId="308"/>
        </pc:sldMkLst>
      </pc:sldChg>
      <pc:sldChg chg="modSp add mod">
        <pc:chgData name="Matt Helms" userId="2c2790b5-362a-4128-a9e3-9276b0c79aad" providerId="ADAL" clId="{FDF62D89-2532-4EDD-A549-D88648685370}" dt="2025-03-19T13:58:17.769" v="2818" actId="313"/>
        <pc:sldMkLst>
          <pc:docMk/>
          <pc:sldMk cId="1761056741" sldId="309"/>
        </pc:sldMkLst>
        <pc:spChg chg="mod">
          <ac:chgData name="Matt Helms" userId="2c2790b5-362a-4128-a9e3-9276b0c79aad" providerId="ADAL" clId="{FDF62D89-2532-4EDD-A549-D88648685370}" dt="2025-03-19T13:58:17.769" v="2818" actId="313"/>
          <ac:spMkLst>
            <pc:docMk/>
            <pc:sldMk cId="1761056741" sldId="309"/>
            <ac:spMk id="3" creationId="{BC564B69-E892-E452-2919-5E0F842CDF55}"/>
          </ac:spMkLst>
        </pc:spChg>
      </pc:sldChg>
      <pc:sldChg chg="modSp add mod">
        <pc:chgData name="Matt Helms" userId="2c2790b5-362a-4128-a9e3-9276b0c79aad" providerId="ADAL" clId="{FDF62D89-2532-4EDD-A549-D88648685370}" dt="2025-03-19T14:20:19.793" v="4347" actId="20577"/>
        <pc:sldMkLst>
          <pc:docMk/>
          <pc:sldMk cId="318357340" sldId="310"/>
        </pc:sldMkLst>
        <pc:spChg chg="mod">
          <ac:chgData name="Matt Helms" userId="2c2790b5-362a-4128-a9e3-9276b0c79aad" providerId="ADAL" clId="{FDF62D89-2532-4EDD-A549-D88648685370}" dt="2025-03-19T14:20:19.793" v="4347" actId="20577"/>
          <ac:spMkLst>
            <pc:docMk/>
            <pc:sldMk cId="318357340" sldId="310"/>
            <ac:spMk id="3" creationId="{37C2980B-C15E-C08E-3997-E11CF7EE4BE5}"/>
          </ac:spMkLst>
        </pc:spChg>
      </pc:sldChg>
      <pc:sldChg chg="addSp delSp modSp add mod">
        <pc:chgData name="Matt Helms" userId="2c2790b5-362a-4128-a9e3-9276b0c79aad" providerId="ADAL" clId="{FDF62D89-2532-4EDD-A549-D88648685370}" dt="2025-03-19T14:40:11.729" v="4714" actId="20577"/>
        <pc:sldMkLst>
          <pc:docMk/>
          <pc:sldMk cId="2176788952" sldId="311"/>
        </pc:sldMkLst>
        <pc:spChg chg="del mod">
          <ac:chgData name="Matt Helms" userId="2c2790b5-362a-4128-a9e3-9276b0c79aad" providerId="ADAL" clId="{FDF62D89-2532-4EDD-A549-D88648685370}" dt="2025-03-19T14:24:16.187" v="4370" actId="3680"/>
          <ac:spMkLst>
            <pc:docMk/>
            <pc:sldMk cId="2176788952" sldId="311"/>
            <ac:spMk id="3" creationId="{6936F3D2-51FF-036B-DE78-C08789B8D880}"/>
          </ac:spMkLst>
        </pc:spChg>
        <pc:spChg chg="add mod">
          <ac:chgData name="Matt Helms" userId="2c2790b5-362a-4128-a9e3-9276b0c79aad" providerId="ADAL" clId="{FDF62D89-2532-4EDD-A549-D88648685370}" dt="2025-03-19T14:40:11.729" v="4714" actId="20577"/>
          <ac:spMkLst>
            <pc:docMk/>
            <pc:sldMk cId="2176788952" sldId="311"/>
            <ac:spMk id="6" creationId="{77CE918D-BE76-1A44-5B0F-D2F32AEFDC0A}"/>
          </ac:spMkLst>
        </pc:spChg>
        <pc:graphicFrameChg chg="add del mod ord modGraphic">
          <ac:chgData name="Matt Helms" userId="2c2790b5-362a-4128-a9e3-9276b0c79aad" providerId="ADAL" clId="{FDF62D89-2532-4EDD-A549-D88648685370}" dt="2025-03-19T14:35:49.821" v="4423" actId="478"/>
          <ac:graphicFrameMkLst>
            <pc:docMk/>
            <pc:sldMk cId="2176788952" sldId="311"/>
            <ac:graphicFrameMk id="4" creationId="{F1D4D203-2154-EDE7-0531-6BAE2BDEE2BF}"/>
          </ac:graphicFrameMkLst>
        </pc:graphicFrameChg>
      </pc:sldChg>
      <pc:sldChg chg="modSp add mod ord">
        <pc:chgData name="Matt Helms" userId="2c2790b5-362a-4128-a9e3-9276b0c79aad" providerId="ADAL" clId="{FDF62D89-2532-4EDD-A549-D88648685370}" dt="2025-03-19T14:47:23.358" v="5458" actId="313"/>
        <pc:sldMkLst>
          <pc:docMk/>
          <pc:sldMk cId="2437659777" sldId="312"/>
        </pc:sldMkLst>
        <pc:spChg chg="mod">
          <ac:chgData name="Matt Helms" userId="2c2790b5-362a-4128-a9e3-9276b0c79aad" providerId="ADAL" clId="{FDF62D89-2532-4EDD-A549-D88648685370}" dt="2025-03-19T14:43:59.205" v="5072" actId="20577"/>
          <ac:spMkLst>
            <pc:docMk/>
            <pc:sldMk cId="2437659777" sldId="312"/>
            <ac:spMk id="2" creationId="{A8087491-A8F2-675D-1601-C647F735F329}"/>
          </ac:spMkLst>
        </pc:spChg>
        <pc:spChg chg="mod">
          <ac:chgData name="Matt Helms" userId="2c2790b5-362a-4128-a9e3-9276b0c79aad" providerId="ADAL" clId="{FDF62D89-2532-4EDD-A549-D88648685370}" dt="2025-03-19T14:47:23.358" v="5458" actId="313"/>
          <ac:spMkLst>
            <pc:docMk/>
            <pc:sldMk cId="2437659777" sldId="312"/>
            <ac:spMk id="6" creationId="{ABE0B987-BE91-2A92-D4FB-4C61045B394C}"/>
          </ac:spMkLst>
        </pc:spChg>
      </pc:sldChg>
      <pc:sldChg chg="modSp add mod">
        <pc:chgData name="Matt Helms" userId="2c2790b5-362a-4128-a9e3-9276b0c79aad" providerId="ADAL" clId="{FDF62D89-2532-4EDD-A549-D88648685370}" dt="2025-03-19T17:10:38.619" v="10105" actId="20577"/>
        <pc:sldMkLst>
          <pc:docMk/>
          <pc:sldMk cId="2066913623" sldId="313"/>
        </pc:sldMkLst>
        <pc:spChg chg="mod">
          <ac:chgData name="Matt Helms" userId="2c2790b5-362a-4128-a9e3-9276b0c79aad" providerId="ADAL" clId="{FDF62D89-2532-4EDD-A549-D88648685370}" dt="2025-03-19T17:10:38.619" v="10105" actId="20577"/>
          <ac:spMkLst>
            <pc:docMk/>
            <pc:sldMk cId="2066913623" sldId="313"/>
            <ac:spMk id="3" creationId="{DD350303-611D-70C1-3D37-7DFF1E572DBC}"/>
          </ac:spMkLst>
        </pc:spChg>
      </pc:sldChg>
      <pc:sldChg chg="new del">
        <pc:chgData name="Matt Helms" userId="2c2790b5-362a-4128-a9e3-9276b0c79aad" providerId="ADAL" clId="{FDF62D89-2532-4EDD-A549-D88648685370}" dt="2025-03-19T14:49:36.262" v="5567" actId="47"/>
        <pc:sldMkLst>
          <pc:docMk/>
          <pc:sldMk cId="3178319544" sldId="313"/>
        </pc:sldMkLst>
      </pc:sldChg>
      <pc:sldChg chg="modSp add mod ord">
        <pc:chgData name="Matt Helms" userId="2c2790b5-362a-4128-a9e3-9276b0c79aad" providerId="ADAL" clId="{FDF62D89-2532-4EDD-A549-D88648685370}" dt="2025-03-19T17:03:32.314" v="9473"/>
        <pc:sldMkLst>
          <pc:docMk/>
          <pc:sldMk cId="1204261193" sldId="314"/>
        </pc:sldMkLst>
        <pc:spChg chg="mod">
          <ac:chgData name="Matt Helms" userId="2c2790b5-362a-4128-a9e3-9276b0c79aad" providerId="ADAL" clId="{FDF62D89-2532-4EDD-A549-D88648685370}" dt="2025-03-19T17:03:26.519" v="9471" actId="255"/>
          <ac:spMkLst>
            <pc:docMk/>
            <pc:sldMk cId="1204261193" sldId="314"/>
            <ac:spMk id="3" creationId="{96C1BEF2-D71A-8AD8-E300-CB1AF8CB7DC6}"/>
          </ac:spMkLst>
        </pc:spChg>
      </pc:sldChg>
      <pc:sldChg chg="modSp add mod">
        <pc:chgData name="Matt Helms" userId="2c2790b5-362a-4128-a9e3-9276b0c79aad" providerId="ADAL" clId="{FDF62D89-2532-4EDD-A549-D88648685370}" dt="2025-03-20T15:24:46.221" v="10873" actId="20577"/>
        <pc:sldMkLst>
          <pc:docMk/>
          <pc:sldMk cId="1676112669" sldId="315"/>
        </pc:sldMkLst>
        <pc:spChg chg="mod">
          <ac:chgData name="Matt Helms" userId="2c2790b5-362a-4128-a9e3-9276b0c79aad" providerId="ADAL" clId="{FDF62D89-2532-4EDD-A549-D88648685370}" dt="2025-03-19T17:13:46.134" v="10425" actId="20577"/>
          <ac:spMkLst>
            <pc:docMk/>
            <pc:sldMk cId="1676112669" sldId="315"/>
            <ac:spMk id="2" creationId="{3F8FE292-1FE3-7731-D967-BBC29A543615}"/>
          </ac:spMkLst>
        </pc:spChg>
        <pc:spChg chg="mod">
          <ac:chgData name="Matt Helms" userId="2c2790b5-362a-4128-a9e3-9276b0c79aad" providerId="ADAL" clId="{FDF62D89-2532-4EDD-A549-D88648685370}" dt="2025-03-20T15:24:46.221" v="10873" actId="20577"/>
          <ac:spMkLst>
            <pc:docMk/>
            <pc:sldMk cId="1676112669" sldId="315"/>
            <ac:spMk id="3" creationId="{77DC4293-423B-0603-AF1B-9746D67701AE}"/>
          </ac:spMkLst>
        </pc:spChg>
      </pc:sldChg>
      <pc:sldChg chg="modSp add mod ord">
        <pc:chgData name="Matt Helms" userId="2c2790b5-362a-4128-a9e3-9276b0c79aad" providerId="ADAL" clId="{FDF62D89-2532-4EDD-A549-D88648685370}" dt="2025-03-20T15:36:05.420" v="11575" actId="20577"/>
        <pc:sldMkLst>
          <pc:docMk/>
          <pc:sldMk cId="983445019" sldId="316"/>
        </pc:sldMkLst>
        <pc:spChg chg="mod">
          <ac:chgData name="Matt Helms" userId="2c2790b5-362a-4128-a9e3-9276b0c79aad" providerId="ADAL" clId="{FDF62D89-2532-4EDD-A549-D88648685370}" dt="2025-03-20T15:36:05.420" v="11575" actId="20577"/>
          <ac:spMkLst>
            <pc:docMk/>
            <pc:sldMk cId="983445019" sldId="316"/>
            <ac:spMk id="3" creationId="{DA4E2E70-85F4-8F81-9DA1-2F623BC17600}"/>
          </ac:spMkLst>
        </pc:spChg>
      </pc:sldChg>
      <pc:sldChg chg="addSp delSp modSp new mod setBg">
        <pc:chgData name="Matt Helms" userId="2c2790b5-362a-4128-a9e3-9276b0c79aad" providerId="ADAL" clId="{FDF62D89-2532-4EDD-A549-D88648685370}" dt="2025-03-20T15:41:10.310" v="11618" actId="313"/>
        <pc:sldMkLst>
          <pc:docMk/>
          <pc:sldMk cId="3598926737" sldId="317"/>
        </pc:sldMkLst>
        <pc:spChg chg="mod">
          <ac:chgData name="Matt Helms" userId="2c2790b5-362a-4128-a9e3-9276b0c79aad" providerId="ADAL" clId="{FDF62D89-2532-4EDD-A549-D88648685370}" dt="2025-03-20T15:41:10.310" v="11618" actId="313"/>
          <ac:spMkLst>
            <pc:docMk/>
            <pc:sldMk cId="3598926737" sldId="317"/>
            <ac:spMk id="2" creationId="{CFF3088F-5F91-22EA-79FE-B947979A1D57}"/>
          </ac:spMkLst>
        </pc:spChg>
        <pc:spChg chg="del">
          <ac:chgData name="Matt Helms" userId="2c2790b5-362a-4128-a9e3-9276b0c79aad" providerId="ADAL" clId="{FDF62D89-2532-4EDD-A549-D88648685370}" dt="2025-03-20T15:37:51.348" v="11579"/>
          <ac:spMkLst>
            <pc:docMk/>
            <pc:sldMk cId="3598926737" sldId="317"/>
            <ac:spMk id="3" creationId="{2EB31017-774D-304D-0FFA-5DCBC89E383A}"/>
          </ac:spMkLst>
        </pc:spChg>
        <pc:spChg chg="add">
          <ac:chgData name="Matt Helms" userId="2c2790b5-362a-4128-a9e3-9276b0c79aad" providerId="ADAL" clId="{FDF62D89-2532-4EDD-A549-D88648685370}" dt="2025-03-20T15:40:11.965" v="11583" actId="26606"/>
          <ac:spMkLst>
            <pc:docMk/>
            <pc:sldMk cId="3598926737" sldId="317"/>
            <ac:spMk id="12" creationId="{72018E1B-E0B9-4440-AFF3-4112E50A2763}"/>
          </ac:spMkLst>
        </pc:spChg>
        <pc:picChg chg="add mod ord">
          <ac:chgData name="Matt Helms" userId="2c2790b5-362a-4128-a9e3-9276b0c79aad" providerId="ADAL" clId="{FDF62D89-2532-4EDD-A549-D88648685370}" dt="2025-03-20T15:40:58.318" v="11589" actId="1076"/>
          <ac:picMkLst>
            <pc:docMk/>
            <pc:sldMk cId="3598926737" sldId="317"/>
            <ac:picMk id="4" creationId="{68D54290-2D9B-AAAC-BC1E-EC8F2F75FB3B}"/>
          </ac:picMkLst>
        </pc:picChg>
        <pc:picChg chg="add mod ord">
          <ac:chgData name="Matt Helms" userId="2c2790b5-362a-4128-a9e3-9276b0c79aad" providerId="ADAL" clId="{FDF62D89-2532-4EDD-A549-D88648685370}" dt="2025-03-20T15:40:55.678" v="11588" actId="1076"/>
          <ac:picMkLst>
            <pc:docMk/>
            <pc:sldMk cId="3598926737" sldId="317"/>
            <ac:picMk id="5" creationId="{E3EEC222-9E6E-A531-31E2-4297772DA7BB}"/>
          </ac:picMkLst>
        </pc:picChg>
        <pc:picChg chg="add mod ord">
          <ac:chgData name="Matt Helms" userId="2c2790b5-362a-4128-a9e3-9276b0c79aad" providerId="ADAL" clId="{FDF62D89-2532-4EDD-A549-D88648685370}" dt="2025-03-20T15:40:52.682" v="11587" actId="1076"/>
          <ac:picMkLst>
            <pc:docMk/>
            <pc:sldMk cId="3598926737" sldId="317"/>
            <ac:picMk id="6" creationId="{031CA3B3-E562-B706-184E-24B519FFB8AF}"/>
          </ac:picMkLst>
        </pc:picChg>
        <pc:picChg chg="add mod">
          <ac:chgData name="Matt Helms" userId="2c2790b5-362a-4128-a9e3-9276b0c79aad" providerId="ADAL" clId="{FDF62D89-2532-4EDD-A549-D88648685370}" dt="2025-03-20T15:40:43.722" v="11585" actId="1076"/>
          <ac:picMkLst>
            <pc:docMk/>
            <pc:sldMk cId="3598926737" sldId="317"/>
            <ac:picMk id="7" creationId="{21F236F0-BE44-685A-3F33-57C7807C4107}"/>
          </ac:picMkLst>
        </pc:picChg>
      </pc:sldChg>
      <pc:sldChg chg="modSp new mod ord">
        <pc:chgData name="Matt Helms" userId="2c2790b5-362a-4128-a9e3-9276b0c79aad" providerId="ADAL" clId="{FDF62D89-2532-4EDD-A549-D88648685370}" dt="2025-03-20T15:56:54.383" v="12878" actId="5793"/>
        <pc:sldMkLst>
          <pc:docMk/>
          <pc:sldMk cId="918726193" sldId="318"/>
        </pc:sldMkLst>
        <pc:spChg chg="mod">
          <ac:chgData name="Matt Helms" userId="2c2790b5-362a-4128-a9e3-9276b0c79aad" providerId="ADAL" clId="{FDF62D89-2532-4EDD-A549-D88648685370}" dt="2025-03-20T15:44:24.852" v="11899" actId="20577"/>
          <ac:spMkLst>
            <pc:docMk/>
            <pc:sldMk cId="918726193" sldId="318"/>
            <ac:spMk id="2" creationId="{AFAC8697-CB6A-E458-F8AA-333020522148}"/>
          </ac:spMkLst>
        </pc:spChg>
        <pc:spChg chg="mod">
          <ac:chgData name="Matt Helms" userId="2c2790b5-362a-4128-a9e3-9276b0c79aad" providerId="ADAL" clId="{FDF62D89-2532-4EDD-A549-D88648685370}" dt="2025-03-20T15:56:54.383" v="12878" actId="5793"/>
          <ac:spMkLst>
            <pc:docMk/>
            <pc:sldMk cId="918726193" sldId="318"/>
            <ac:spMk id="3" creationId="{A56F97BE-2057-6493-6949-9D8D125EE439}"/>
          </ac:spMkLst>
        </pc:spChg>
      </pc:sldChg>
      <pc:sldChg chg="add del">
        <pc:chgData name="Matt Helms" userId="2c2790b5-362a-4128-a9e3-9276b0c79aad" providerId="ADAL" clId="{FDF62D89-2532-4EDD-A549-D88648685370}" dt="2025-03-20T15:51:07.009" v="12484" actId="2890"/>
        <pc:sldMkLst>
          <pc:docMk/>
          <pc:sldMk cId="1307946896" sldId="319"/>
        </pc:sldMkLst>
      </pc:sldChg>
      <pc:sldChg chg="addSp delSp modSp new del">
        <pc:chgData name="Matt Helms" userId="2c2790b5-362a-4128-a9e3-9276b0c79aad" providerId="ADAL" clId="{FDF62D89-2532-4EDD-A549-D88648685370}" dt="2025-03-20T15:51:24.901" v="12488" actId="47"/>
        <pc:sldMkLst>
          <pc:docMk/>
          <pc:sldMk cId="1989137319" sldId="319"/>
        </pc:sldMkLst>
        <pc:spChg chg="add del">
          <ac:chgData name="Matt Helms" userId="2c2790b5-362a-4128-a9e3-9276b0c79aad" providerId="ADAL" clId="{FDF62D89-2532-4EDD-A549-D88648685370}" dt="2025-03-20T15:51:21.577" v="12487"/>
          <ac:spMkLst>
            <pc:docMk/>
            <pc:sldMk cId="1989137319" sldId="319"/>
            <ac:spMk id="3" creationId="{5FDD3CC1-2FDD-5B74-A8A1-DBF8AA6D6848}"/>
          </ac:spMkLst>
        </pc:spChg>
        <pc:picChg chg="add mod">
          <ac:chgData name="Matt Helms" userId="2c2790b5-362a-4128-a9e3-9276b0c79aad" providerId="ADAL" clId="{FDF62D89-2532-4EDD-A549-D88648685370}" dt="2025-03-20T15:51:21.577" v="12487"/>
          <ac:picMkLst>
            <pc:docMk/>
            <pc:sldMk cId="1989137319" sldId="319"/>
            <ac:picMk id="4" creationId="{9956B6B8-93BA-8058-5074-8157C797F9DB}"/>
          </ac:picMkLst>
        </pc:picChg>
      </pc:sldChg>
      <pc:sldChg chg="addSp delSp modSp new mod setBg">
        <pc:chgData name="Matt Helms" userId="2c2790b5-362a-4128-a9e3-9276b0c79aad" providerId="ADAL" clId="{FDF62D89-2532-4EDD-A549-D88648685370}" dt="2025-03-20T16:03:59.104" v="12898" actId="962"/>
        <pc:sldMkLst>
          <pc:docMk/>
          <pc:sldMk cId="3262838296" sldId="319"/>
        </pc:sldMkLst>
        <pc:spChg chg="del">
          <ac:chgData name="Matt Helms" userId="2c2790b5-362a-4128-a9e3-9276b0c79aad" providerId="ADAL" clId="{FDF62D89-2532-4EDD-A549-D88648685370}" dt="2025-03-20T16:00:24.803" v="12881" actId="26606"/>
          <ac:spMkLst>
            <pc:docMk/>
            <pc:sldMk cId="3262838296" sldId="319"/>
            <ac:spMk id="2" creationId="{0EE5B4D1-0748-F9FB-3D0F-850E3726EB1D}"/>
          </ac:spMkLst>
        </pc:spChg>
        <pc:spChg chg="del">
          <ac:chgData name="Matt Helms" userId="2c2790b5-362a-4128-a9e3-9276b0c79aad" providerId="ADAL" clId="{FDF62D89-2532-4EDD-A549-D88648685370}" dt="2025-03-20T16:00:21.601" v="12880"/>
          <ac:spMkLst>
            <pc:docMk/>
            <pc:sldMk cId="3262838296" sldId="319"/>
            <ac:spMk id="3" creationId="{A0BA506E-7ABD-0C53-71B6-BF91F8DEA9E4}"/>
          </ac:spMkLst>
        </pc:spChg>
        <pc:spChg chg="add del mod">
          <ac:chgData name="Matt Helms" userId="2c2790b5-362a-4128-a9e3-9276b0c79aad" providerId="ADAL" clId="{FDF62D89-2532-4EDD-A549-D88648685370}" dt="2025-03-20T16:03:53.469" v="12896" actId="26606"/>
          <ac:spMkLst>
            <pc:docMk/>
            <pc:sldMk cId="3262838296" sldId="319"/>
            <ac:spMk id="6" creationId="{DD1BE451-3A0E-8B51-5A84-635798AD1981}"/>
          </ac:spMkLst>
        </pc:spChg>
        <pc:spChg chg="add">
          <ac:chgData name="Matt Helms" userId="2c2790b5-362a-4128-a9e3-9276b0c79aad" providerId="ADAL" clId="{FDF62D89-2532-4EDD-A549-D88648685370}" dt="2025-03-20T16:03:53.469" v="12896" actId="26606"/>
          <ac:spMkLst>
            <pc:docMk/>
            <pc:sldMk cId="3262838296" sldId="319"/>
            <ac:spMk id="16" creationId="{42A4FC2C-047E-45A5-965D-8E1E3BF09BC6}"/>
          </ac:spMkLst>
        </pc:spChg>
        <pc:grpChg chg="add del">
          <ac:chgData name="Matt Helms" userId="2c2790b5-362a-4128-a9e3-9276b0c79aad" providerId="ADAL" clId="{FDF62D89-2532-4EDD-A549-D88648685370}" dt="2025-03-20T16:03:53.469" v="12896" actId="26606"/>
          <ac:grpSpMkLst>
            <pc:docMk/>
            <pc:sldMk cId="3262838296" sldId="319"/>
            <ac:grpSpMk id="9" creationId="{D4D7444E-8572-6DFD-CB75-0984238C716D}"/>
          </ac:grpSpMkLst>
        </pc:grpChg>
        <pc:picChg chg="add del mod">
          <ac:chgData name="Matt Helms" userId="2c2790b5-362a-4128-a9e3-9276b0c79aad" providerId="ADAL" clId="{FDF62D89-2532-4EDD-A549-D88648685370}" dt="2025-03-20T16:01:39.602" v="12884" actId="478"/>
          <ac:picMkLst>
            <pc:docMk/>
            <pc:sldMk cId="3262838296" sldId="319"/>
            <ac:picMk id="4" creationId="{F1874F0F-48F8-6387-1258-9B4A4422C2A9}"/>
          </ac:picMkLst>
        </pc:picChg>
        <pc:picChg chg="add del mod">
          <ac:chgData name="Matt Helms" userId="2c2790b5-362a-4128-a9e3-9276b0c79aad" providerId="ADAL" clId="{FDF62D89-2532-4EDD-A549-D88648685370}" dt="2025-03-20T16:02:40.701" v="12894" actId="478"/>
          <ac:picMkLst>
            <pc:docMk/>
            <pc:sldMk cId="3262838296" sldId="319"/>
            <ac:picMk id="7" creationId="{036BA1E2-1AEE-A7D7-1842-C9C7868449DC}"/>
          </ac:picMkLst>
        </pc:picChg>
        <pc:picChg chg="add mod">
          <ac:chgData name="Matt Helms" userId="2c2790b5-362a-4128-a9e3-9276b0c79aad" providerId="ADAL" clId="{FDF62D89-2532-4EDD-A549-D88648685370}" dt="2025-03-20T16:03:59.104" v="12898" actId="962"/>
          <ac:picMkLst>
            <pc:docMk/>
            <pc:sldMk cId="3262838296" sldId="319"/>
            <ac:picMk id="8" creationId="{5FEA60A2-2767-76E6-1CC3-65CC33D36F8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059D-B77B-B0E9-36A4-07367718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F1C47-AE5E-E9D1-FB05-A04A57D5B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CA445-803B-B170-482C-62EF57359225}"/>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5" name="Footer Placeholder 4">
            <a:extLst>
              <a:ext uri="{FF2B5EF4-FFF2-40B4-BE49-F238E27FC236}">
                <a16:creationId xmlns:a16="http://schemas.microsoft.com/office/drawing/2014/main" id="{EC11CB35-A5A0-5A66-E3E5-8FA9366D1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5A6E9-1C9B-3CA7-F077-66942A90083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84798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E8E-0D93-D546-49A7-42CD25506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602E4-F57C-A854-C18A-8DD9735BA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75818-2402-30A6-23DE-5AF3A11144FC}"/>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5" name="Footer Placeholder 4">
            <a:extLst>
              <a:ext uri="{FF2B5EF4-FFF2-40B4-BE49-F238E27FC236}">
                <a16:creationId xmlns:a16="http://schemas.microsoft.com/office/drawing/2014/main" id="{C31C8833-C740-D656-19C9-33E3D0E6B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189AD-D42C-2151-6E04-A9A697CD7423}"/>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786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34685-72B5-F2C0-742D-32CF7C8118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290DE-6ABF-2A43-BBE4-A39C5F73B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57349-6C7D-BE67-5E44-E6E4B8C31E5D}"/>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5" name="Footer Placeholder 4">
            <a:extLst>
              <a:ext uri="{FF2B5EF4-FFF2-40B4-BE49-F238E27FC236}">
                <a16:creationId xmlns:a16="http://schemas.microsoft.com/office/drawing/2014/main" id="{4412A75F-0E65-DA59-A053-9C0054247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C4F13-B743-A3C7-749B-55B055CEBAE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79808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5364-01DB-504C-95DE-5F7AE00A1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3FCEB-F492-A2AF-7A99-D0A2A68B0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C8900-4E01-CE40-DFC1-672D9655A341}"/>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5" name="Footer Placeholder 4">
            <a:extLst>
              <a:ext uri="{FF2B5EF4-FFF2-40B4-BE49-F238E27FC236}">
                <a16:creationId xmlns:a16="http://schemas.microsoft.com/office/drawing/2014/main" id="{E33BF97E-211B-C83A-7518-E24E0626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E32CE-72B2-D30E-1A19-E99AEBAD7E2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52512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3B62-6E08-4D50-70EB-071B69BEA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488E66-1F4C-3FEA-AF5A-E7DCCE05CE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B19A2-F6E4-F6A1-B1C7-D0D784F1BE23}"/>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5" name="Footer Placeholder 4">
            <a:extLst>
              <a:ext uri="{FF2B5EF4-FFF2-40B4-BE49-F238E27FC236}">
                <a16:creationId xmlns:a16="http://schemas.microsoft.com/office/drawing/2014/main" id="{4D375EC2-EBEF-AD09-127B-D8130E69E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F488F-F610-35AC-53E6-B6AF34793980}"/>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93955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A3A7-BAAD-A465-DEBF-C7EBFC3A2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F65F2-B1B2-62DF-E478-2B518B62D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5C83FA-9E87-2FCD-DBB0-F38916AE2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3F177-24E7-D21C-9254-946C6D6F432A}"/>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6" name="Footer Placeholder 5">
            <a:extLst>
              <a:ext uri="{FF2B5EF4-FFF2-40B4-BE49-F238E27FC236}">
                <a16:creationId xmlns:a16="http://schemas.microsoft.com/office/drawing/2014/main" id="{122662BB-AADD-3368-AD2E-7F5A41918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02B91-311F-2B80-0432-46E91C7490B8}"/>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87185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8CE6-4AE3-76A4-469B-3297272ED9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9FE02-60F6-1BB0-F4AF-12DFF8640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23A76-B2E4-FFC1-5514-660A1E9ED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F1D0C1-D135-AE9B-D105-CB770F3C5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C282F-5E90-3918-3AC8-B40F07061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549FD-C787-67D9-BEC8-D099F9D2052A}"/>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8" name="Footer Placeholder 7">
            <a:extLst>
              <a:ext uri="{FF2B5EF4-FFF2-40B4-BE49-F238E27FC236}">
                <a16:creationId xmlns:a16="http://schemas.microsoft.com/office/drawing/2014/main" id="{64EEB484-3754-6C58-4964-648EBF1C3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81AD6-64F0-C0A9-0257-1E821CB98E3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1039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7858-19E9-7485-30EB-B700518C6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8DCC6-4D42-FC04-A7B5-FF07F8F77188}"/>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4" name="Footer Placeholder 3">
            <a:extLst>
              <a:ext uri="{FF2B5EF4-FFF2-40B4-BE49-F238E27FC236}">
                <a16:creationId xmlns:a16="http://schemas.microsoft.com/office/drawing/2014/main" id="{500C5B96-A1F9-A13B-719F-6D7D4F396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94AF0-0CBA-F5C7-C377-0077FF524EA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24142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040CD-3385-5B2B-86B3-824D9904668B}"/>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3" name="Footer Placeholder 2">
            <a:extLst>
              <a:ext uri="{FF2B5EF4-FFF2-40B4-BE49-F238E27FC236}">
                <a16:creationId xmlns:a16="http://schemas.microsoft.com/office/drawing/2014/main" id="{CB30A7B4-3DE1-F34C-784D-660D135DD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35BAC-36F7-E7C8-D1E3-65EEA905CEBE}"/>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0229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C498-7AD7-BFB2-8CE2-F47BFA2B9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171736-9714-E037-29A7-3808E493F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A2E5C-D7A3-D9B0-F871-D2D19F0A2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50619-816F-DD05-8721-162B09B56DD9}"/>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6" name="Footer Placeholder 5">
            <a:extLst>
              <a:ext uri="{FF2B5EF4-FFF2-40B4-BE49-F238E27FC236}">
                <a16:creationId xmlns:a16="http://schemas.microsoft.com/office/drawing/2014/main" id="{8FFB6E49-421F-1AB1-D970-FBA0BD55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31860-BE3D-18D4-30CD-592B49BDF816}"/>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33741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2DF5-A42A-CB2B-5A25-EBA9D40BB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100F1-9536-68C1-F9F2-F9D4459DE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63C50-3E43-D913-661C-ADA38566C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407B5-9634-DCCF-3E2C-AC2F4EC39CC3}"/>
              </a:ext>
            </a:extLst>
          </p:cNvPr>
          <p:cNvSpPr>
            <a:spLocks noGrp="1"/>
          </p:cNvSpPr>
          <p:nvPr>
            <p:ph type="dt" sz="half" idx="10"/>
          </p:nvPr>
        </p:nvSpPr>
        <p:spPr/>
        <p:txBody>
          <a:bodyPr/>
          <a:lstStyle/>
          <a:p>
            <a:fld id="{4811D19F-8001-47F9-A92D-B0F8F43D594B}" type="datetimeFigureOut">
              <a:rPr lang="en-US" smtClean="0"/>
              <a:t>3/18/2025</a:t>
            </a:fld>
            <a:endParaRPr lang="en-US"/>
          </a:p>
        </p:txBody>
      </p:sp>
      <p:sp>
        <p:nvSpPr>
          <p:cNvPr id="6" name="Footer Placeholder 5">
            <a:extLst>
              <a:ext uri="{FF2B5EF4-FFF2-40B4-BE49-F238E27FC236}">
                <a16:creationId xmlns:a16="http://schemas.microsoft.com/office/drawing/2014/main" id="{7C9B9F21-ECA5-286C-CFA2-8E0780A0D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C2703-9A58-682E-5B5E-AD365DADFBC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3313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4657C-1D55-8291-22B7-339B8D17A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AA4F48-68CD-66AB-9E65-F0D46E969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224E5-1FDC-EBB2-B620-AB7B7796F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11D19F-8001-47F9-A92D-B0F8F43D594B}" type="datetimeFigureOut">
              <a:rPr lang="en-US" smtClean="0"/>
              <a:t>3/18/2025</a:t>
            </a:fld>
            <a:endParaRPr lang="en-US"/>
          </a:p>
        </p:txBody>
      </p:sp>
      <p:sp>
        <p:nvSpPr>
          <p:cNvPr id="5" name="Footer Placeholder 4">
            <a:extLst>
              <a:ext uri="{FF2B5EF4-FFF2-40B4-BE49-F238E27FC236}">
                <a16:creationId xmlns:a16="http://schemas.microsoft.com/office/drawing/2014/main" id="{3D689071-141A-4333-601C-73863407D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5718D9-A33E-DE86-6D29-4A59AE802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01A479-FE31-40C5-A101-D2B006B56DB2}" type="slidenum">
              <a:rPr lang="en-US" smtClean="0"/>
              <a:t>‹#›</a:t>
            </a:fld>
            <a:endParaRPr lang="en-US"/>
          </a:p>
        </p:txBody>
      </p:sp>
    </p:spTree>
    <p:extLst>
      <p:ext uri="{BB962C8B-B14F-4D97-AF65-F5344CB8AC3E}">
        <p14:creationId xmlns:p14="http://schemas.microsoft.com/office/powerpoint/2010/main" val="103329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3BCC1-D550-14B5-7D16-64EBAF6FC81B}"/>
              </a:ext>
            </a:extLst>
          </p:cNvPr>
          <p:cNvSpPr>
            <a:spLocks noGrp="1"/>
          </p:cNvSpPr>
          <p:nvPr>
            <p:ph type="ctrTitle"/>
          </p:nvPr>
        </p:nvSpPr>
        <p:spPr>
          <a:xfrm>
            <a:off x="1255060" y="5279511"/>
            <a:ext cx="9681882" cy="739880"/>
          </a:xfrm>
        </p:spPr>
        <p:txBody>
          <a:bodyPr anchor="b">
            <a:normAutofit/>
          </a:bodyPr>
          <a:lstStyle/>
          <a:p>
            <a:r>
              <a:rPr lang="en-US" sz="3600" dirty="0">
                <a:solidFill>
                  <a:schemeClr val="tx1">
                    <a:lumMod val="85000"/>
                    <a:lumOff val="15000"/>
                  </a:schemeClr>
                </a:solidFill>
              </a:rPr>
              <a:t>Comparing The Gospels: Class 3</a:t>
            </a:r>
          </a:p>
        </p:txBody>
      </p:sp>
      <p:sp>
        <p:nvSpPr>
          <p:cNvPr id="3" name="Subtitle 2">
            <a:extLst>
              <a:ext uri="{FF2B5EF4-FFF2-40B4-BE49-F238E27FC236}">
                <a16:creationId xmlns:a16="http://schemas.microsoft.com/office/drawing/2014/main" id="{A7388ACA-C64A-7474-9298-96E693590068}"/>
              </a:ext>
            </a:extLst>
          </p:cNvPr>
          <p:cNvSpPr>
            <a:spLocks noGrp="1"/>
          </p:cNvSpPr>
          <p:nvPr>
            <p:ph type="subTitle" idx="1"/>
          </p:nvPr>
        </p:nvSpPr>
        <p:spPr>
          <a:xfrm>
            <a:off x="2426447" y="6019391"/>
            <a:ext cx="7315199" cy="365125"/>
          </a:xfrm>
        </p:spPr>
        <p:txBody>
          <a:bodyPr anchor="t">
            <a:noAutofit/>
          </a:bodyPr>
          <a:lstStyle/>
          <a:p>
            <a:r>
              <a:rPr lang="en-US" sz="2200" dirty="0">
                <a:solidFill>
                  <a:schemeClr val="tx1">
                    <a:lumMod val="85000"/>
                    <a:lumOff val="15000"/>
                  </a:schemeClr>
                </a:solidFill>
              </a:rPr>
              <a:t>Understanding Luke and John’s Gospels</a:t>
            </a:r>
          </a:p>
        </p:txBody>
      </p:sp>
      <p:pic>
        <p:nvPicPr>
          <p:cNvPr id="10" name="Picture 9">
            <a:extLst>
              <a:ext uri="{FF2B5EF4-FFF2-40B4-BE49-F238E27FC236}">
                <a16:creationId xmlns:a16="http://schemas.microsoft.com/office/drawing/2014/main" id="{4ED5E161-CF25-AF96-46EA-B5727FABA09C}"/>
              </a:ext>
            </a:extLst>
          </p:cNvPr>
          <p:cNvPicPr>
            <a:picLocks noChangeAspect="1"/>
          </p:cNvPicPr>
          <p:nvPr/>
        </p:nvPicPr>
        <p:blipFill>
          <a:blip r:embed="rId2">
            <a:extLst>
              <a:ext uri="{28A0092B-C50C-407E-A947-70E740481C1C}">
                <a14:useLocalDpi xmlns:a14="http://schemas.microsoft.com/office/drawing/2010/main" val="0"/>
              </a:ext>
            </a:extLst>
          </a:blip>
          <a:srcRect t="4017" b="4017"/>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3670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86F1-88F1-023B-A1E8-8A550F81B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3DF1A-1733-A48B-03FC-442A157D3FB1}"/>
              </a:ext>
            </a:extLst>
          </p:cNvPr>
          <p:cNvSpPr>
            <a:spLocks noGrp="1"/>
          </p:cNvSpPr>
          <p:nvPr>
            <p:ph type="title"/>
          </p:nvPr>
        </p:nvSpPr>
        <p:spPr/>
        <p:txBody>
          <a:bodyPr/>
          <a:lstStyle/>
          <a:p>
            <a:r>
              <a:rPr lang="en-US" dirty="0"/>
              <a:t>Jesus: The Messiah of All</a:t>
            </a:r>
          </a:p>
        </p:txBody>
      </p:sp>
      <p:sp>
        <p:nvSpPr>
          <p:cNvPr id="3" name="Content Placeholder 2">
            <a:extLst>
              <a:ext uri="{FF2B5EF4-FFF2-40B4-BE49-F238E27FC236}">
                <a16:creationId xmlns:a16="http://schemas.microsoft.com/office/drawing/2014/main" id="{37C2980B-C15E-C08E-3997-E11CF7EE4BE5}"/>
              </a:ext>
            </a:extLst>
          </p:cNvPr>
          <p:cNvSpPr>
            <a:spLocks noGrp="1"/>
          </p:cNvSpPr>
          <p:nvPr>
            <p:ph idx="1"/>
          </p:nvPr>
        </p:nvSpPr>
        <p:spPr>
          <a:xfrm>
            <a:off x="838200" y="1825625"/>
            <a:ext cx="10515600" cy="4667250"/>
          </a:xfrm>
        </p:spPr>
        <p:txBody>
          <a:bodyPr>
            <a:normAutofit/>
          </a:bodyPr>
          <a:lstStyle/>
          <a:p>
            <a:r>
              <a:rPr lang="en-US" sz="2800" dirty="0"/>
              <a:t>Luke 2 + 3</a:t>
            </a:r>
          </a:p>
          <a:p>
            <a:pPr lvl="1">
              <a:spcAft>
                <a:spcPts val="600"/>
              </a:spcAft>
            </a:pPr>
            <a:r>
              <a:rPr lang="en-US" b="1" dirty="0"/>
              <a:t>Shepherds</a:t>
            </a:r>
            <a:r>
              <a:rPr lang="en-US" dirty="0"/>
              <a:t>: “I am bringing you good news of great joy for </a:t>
            </a:r>
            <a:r>
              <a:rPr lang="en-US" b="1" dirty="0"/>
              <a:t>all the people</a:t>
            </a:r>
            <a:r>
              <a:rPr lang="en-US" dirty="0"/>
              <a:t>”</a:t>
            </a:r>
          </a:p>
          <a:p>
            <a:pPr lvl="1">
              <a:spcAft>
                <a:spcPts val="600"/>
              </a:spcAft>
            </a:pPr>
            <a:r>
              <a:rPr lang="en-US" b="1" dirty="0"/>
              <a:t>Simeon</a:t>
            </a:r>
            <a:r>
              <a:rPr lang="en-US" dirty="0"/>
              <a:t>: “It had been revealed to him by the Holy Spirit that he would not see death before he had seen the Lord’s Messiah… ‘</a:t>
            </a:r>
            <a:r>
              <a:rPr lang="en-US" i="1" dirty="0"/>
              <a:t>My eyes have seen your salvation, which you have prepared in the presence of </a:t>
            </a:r>
            <a:r>
              <a:rPr lang="en-US" b="1" i="1" dirty="0"/>
              <a:t>all peoples</a:t>
            </a:r>
            <a:r>
              <a:rPr lang="en-US" i="1" dirty="0"/>
              <a:t>,   </a:t>
            </a:r>
            <a:r>
              <a:rPr lang="en-US" b="1" i="1" dirty="0"/>
              <a:t>a light for revelation to the Gentiles</a:t>
            </a:r>
            <a:r>
              <a:rPr lang="en-US" i="1" dirty="0"/>
              <a:t>, and for glory to your people Israel’.</a:t>
            </a:r>
          </a:p>
          <a:p>
            <a:pPr lvl="1">
              <a:spcAft>
                <a:spcPts val="600"/>
              </a:spcAft>
            </a:pPr>
            <a:r>
              <a:rPr lang="en-US" b="1" dirty="0"/>
              <a:t>Jesus’ Genealogy</a:t>
            </a:r>
          </a:p>
          <a:p>
            <a:pPr lvl="2">
              <a:spcAft>
                <a:spcPts val="600"/>
              </a:spcAft>
            </a:pPr>
            <a:r>
              <a:rPr lang="en-US" sz="2400" dirty="0"/>
              <a:t>Matthew traces Jesus back to Abraham, emphasizing Davidic lineage</a:t>
            </a:r>
          </a:p>
          <a:p>
            <a:pPr lvl="2">
              <a:spcAft>
                <a:spcPts val="600"/>
              </a:spcAft>
            </a:pPr>
            <a:r>
              <a:rPr lang="en-US" sz="2400" dirty="0"/>
              <a:t>Luke traces Jesus back to Adam, emphasizing Jesus’ connection to all of humanity</a:t>
            </a:r>
          </a:p>
        </p:txBody>
      </p:sp>
    </p:spTree>
    <p:extLst>
      <p:ext uri="{BB962C8B-B14F-4D97-AF65-F5344CB8AC3E}">
        <p14:creationId xmlns:p14="http://schemas.microsoft.com/office/powerpoint/2010/main" val="318357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0E1B9-B2DE-A1F8-682E-2B345E0AA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D3D00-49F4-482A-169F-005D263DA1A8}"/>
              </a:ext>
            </a:extLst>
          </p:cNvPr>
          <p:cNvSpPr>
            <a:spLocks noGrp="1"/>
          </p:cNvSpPr>
          <p:nvPr>
            <p:ph type="title"/>
          </p:nvPr>
        </p:nvSpPr>
        <p:spPr/>
        <p:txBody>
          <a:bodyPr/>
          <a:lstStyle/>
          <a:p>
            <a:r>
              <a:rPr lang="en-US" dirty="0"/>
              <a:t>Jesus: The Messiah of All</a:t>
            </a:r>
          </a:p>
        </p:txBody>
      </p:sp>
      <p:sp>
        <p:nvSpPr>
          <p:cNvPr id="6" name="Content Placeholder 5">
            <a:extLst>
              <a:ext uri="{FF2B5EF4-FFF2-40B4-BE49-F238E27FC236}">
                <a16:creationId xmlns:a16="http://schemas.microsoft.com/office/drawing/2014/main" id="{77CE918D-BE76-1A44-5B0F-D2F32AEFDC0A}"/>
              </a:ext>
            </a:extLst>
          </p:cNvPr>
          <p:cNvSpPr>
            <a:spLocks noGrp="1"/>
          </p:cNvSpPr>
          <p:nvPr>
            <p:ph idx="1"/>
          </p:nvPr>
        </p:nvSpPr>
        <p:spPr/>
        <p:txBody>
          <a:bodyPr/>
          <a:lstStyle/>
          <a:p>
            <a:r>
              <a:rPr lang="en-US" dirty="0"/>
              <a:t>Luke 19:8-10 – Zacchaeus as summary of Luke’s themes</a:t>
            </a:r>
          </a:p>
          <a:p>
            <a:pPr lvl="1"/>
            <a:r>
              <a:rPr lang="en-US" dirty="0"/>
              <a:t>Zacchaeus stood there and said to the Lord, “Look, half of my possessions, Lord, I will give to the poor, and if I have defrauded anyone of anything, I will pay back four times as much.”  Then Jesus said to him, “Today salvation has come to this house, because he, too, is a son of Abraham.  For the Son of Man came to seek out and to save the lost.”</a:t>
            </a:r>
          </a:p>
          <a:p>
            <a:pPr marL="457200" lvl="1" indent="0">
              <a:buNone/>
            </a:pPr>
            <a:endParaRPr lang="en-US" dirty="0"/>
          </a:p>
          <a:p>
            <a:r>
              <a:rPr lang="en-US" dirty="0"/>
              <a:t>Culmination of Luke’s “Journey to Jerusalem” </a:t>
            </a:r>
          </a:p>
          <a:p>
            <a:pPr lvl="1"/>
            <a:r>
              <a:rPr lang="en-US" dirty="0"/>
              <a:t>Major central section from Luke 9:51 to 19:27</a:t>
            </a:r>
          </a:p>
          <a:p>
            <a:pPr lvl="1"/>
            <a:r>
              <a:rPr lang="en-US" dirty="0"/>
              <a:t>Almost all of Luke’s unique parables fall in this center section</a:t>
            </a:r>
          </a:p>
        </p:txBody>
      </p:sp>
    </p:spTree>
    <p:extLst>
      <p:ext uri="{BB962C8B-B14F-4D97-AF65-F5344CB8AC3E}">
        <p14:creationId xmlns:p14="http://schemas.microsoft.com/office/powerpoint/2010/main" val="217678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DD940753-9B2B-7235-3B04-CE9B87AEB7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8938" b="28938"/>
          <a:stretch/>
        </p:blipFill>
        <p:spPr>
          <a:xfrm>
            <a:off x="20" y="1282"/>
            <a:ext cx="12191980" cy="6856718"/>
          </a:xfrm>
          <a:prstGeom prst="rect">
            <a:avLst/>
          </a:prstGeom>
        </p:spPr>
      </p:pic>
    </p:spTree>
    <p:extLst>
      <p:ext uri="{BB962C8B-B14F-4D97-AF65-F5344CB8AC3E}">
        <p14:creationId xmlns:p14="http://schemas.microsoft.com/office/powerpoint/2010/main" val="43882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5EB92-37B2-0B95-0BA3-4BBEF4F53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87491-A8F2-675D-1601-C647F735F329}"/>
              </a:ext>
            </a:extLst>
          </p:cNvPr>
          <p:cNvSpPr>
            <a:spLocks noGrp="1"/>
          </p:cNvSpPr>
          <p:nvPr>
            <p:ph type="title"/>
          </p:nvPr>
        </p:nvSpPr>
        <p:spPr/>
        <p:txBody>
          <a:bodyPr/>
          <a:lstStyle/>
          <a:p>
            <a:r>
              <a:rPr lang="en-US" dirty="0"/>
              <a:t>Acts as an integral part of Luke</a:t>
            </a:r>
          </a:p>
        </p:txBody>
      </p:sp>
      <p:sp>
        <p:nvSpPr>
          <p:cNvPr id="6" name="Content Placeholder 5">
            <a:extLst>
              <a:ext uri="{FF2B5EF4-FFF2-40B4-BE49-F238E27FC236}">
                <a16:creationId xmlns:a16="http://schemas.microsoft.com/office/drawing/2014/main" id="{ABE0B987-BE91-2A92-D4FB-4C61045B394C}"/>
              </a:ext>
            </a:extLst>
          </p:cNvPr>
          <p:cNvSpPr>
            <a:spLocks noGrp="1"/>
          </p:cNvSpPr>
          <p:nvPr>
            <p:ph idx="1"/>
          </p:nvPr>
        </p:nvSpPr>
        <p:spPr/>
        <p:txBody>
          <a:bodyPr/>
          <a:lstStyle/>
          <a:p>
            <a:r>
              <a:rPr lang="en-US" dirty="0"/>
              <a:t>Book of Acts follows Jesus’ message spreading across the Roman Empire and beyond</a:t>
            </a:r>
          </a:p>
          <a:p>
            <a:r>
              <a:rPr lang="en-US" dirty="0"/>
              <a:t>All of Luke’s emphases appear again and again:</a:t>
            </a:r>
          </a:p>
          <a:p>
            <a:pPr lvl="1"/>
            <a:r>
              <a:rPr lang="en-US" dirty="0"/>
              <a:t>Acts 2 – Pentecost and Holy Spirit with disciples</a:t>
            </a:r>
          </a:p>
          <a:p>
            <a:pPr lvl="1"/>
            <a:r>
              <a:rPr lang="en-US" dirty="0"/>
              <a:t>Acts 4 – Believers Share their Possessions</a:t>
            </a:r>
          </a:p>
          <a:p>
            <a:pPr lvl="1"/>
            <a:r>
              <a:rPr lang="en-US" dirty="0"/>
              <a:t>Acts 8 – Ethiopian Eunuch as beginning of “Mission to the Gentiles”</a:t>
            </a:r>
          </a:p>
          <a:p>
            <a:pPr lvl="1"/>
            <a:r>
              <a:rPr lang="en-US" dirty="0"/>
              <a:t>Acts 9 – Saul’s conversation as saving the “lost”</a:t>
            </a:r>
          </a:p>
          <a:p>
            <a:pPr lvl="1"/>
            <a:r>
              <a:rPr lang="en-US" dirty="0"/>
              <a:t>Acts 10 – Cornelius and Peter’s Vision – “I truly understand that God shows no partiality, but in every nation anyone who fears him and does what is right is acceptable to him”</a:t>
            </a:r>
          </a:p>
          <a:p>
            <a:pPr lvl="1"/>
            <a:endParaRPr lang="en-US" dirty="0"/>
          </a:p>
          <a:p>
            <a:pPr lvl="1"/>
            <a:endParaRPr lang="en-US" dirty="0"/>
          </a:p>
        </p:txBody>
      </p:sp>
    </p:spTree>
    <p:extLst>
      <p:ext uri="{BB962C8B-B14F-4D97-AF65-F5344CB8AC3E}">
        <p14:creationId xmlns:p14="http://schemas.microsoft.com/office/powerpoint/2010/main" val="2437659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F4C996C-4B99-47FD-A019-9A94D6BA7C92}"/>
              </a:ext>
            </a:extLst>
          </p:cNvPr>
          <p:cNvPicPr>
            <a:picLocks noChangeAspect="1"/>
          </p:cNvPicPr>
          <p:nvPr/>
        </p:nvPicPr>
        <p:blipFill>
          <a:blip r:embed="rId2">
            <a:extLst>
              <a:ext uri="{28A0092B-C50C-407E-A947-70E740481C1C}">
                <a14:useLocalDpi xmlns:a14="http://schemas.microsoft.com/office/drawing/2010/main" val="0"/>
              </a:ext>
            </a:extLst>
          </a:blip>
          <a:srcRect t="8225" b="822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2" name="Content Placeholder 12">
            <a:extLst>
              <a:ext uri="{FF2B5EF4-FFF2-40B4-BE49-F238E27FC236}">
                <a16:creationId xmlns:a16="http://schemas.microsoft.com/office/drawing/2014/main" id="{58B273E2-600B-6EF5-F30A-CFAF02430D3E}"/>
              </a:ext>
            </a:extLst>
          </p:cNvPr>
          <p:cNvSpPr>
            <a:spLocks noGrp="1"/>
          </p:cNvSpPr>
          <p:nvPr>
            <p:ph idx="1"/>
          </p:nvPr>
        </p:nvSpPr>
        <p:spPr>
          <a:xfrm>
            <a:off x="7176977" y="2194102"/>
            <a:ext cx="4495516" cy="3908586"/>
          </a:xfrm>
        </p:spPr>
        <p:txBody>
          <a:bodyPr>
            <a:normAutofit/>
          </a:bodyPr>
          <a:lstStyle/>
          <a:p>
            <a:pPr marL="0" indent="0" algn="ctr">
              <a:buNone/>
            </a:pPr>
            <a:r>
              <a:rPr lang="en-US" sz="3600" dirty="0">
                <a:latin typeface="+mj-lt"/>
              </a:rPr>
              <a:t>The Gospel of John</a:t>
            </a:r>
          </a:p>
          <a:p>
            <a:pPr marL="0" indent="0" algn="ctr">
              <a:buNone/>
            </a:pPr>
            <a:endParaRPr lang="en-US" sz="3600" dirty="0">
              <a:latin typeface="+mj-lt"/>
            </a:endParaRPr>
          </a:p>
          <a:p>
            <a:pPr marL="0" indent="0" algn="ctr">
              <a:buNone/>
            </a:pPr>
            <a:r>
              <a:rPr lang="en-US" sz="3600" dirty="0">
                <a:latin typeface="+mj-lt"/>
              </a:rPr>
              <a:t>Jesus,</a:t>
            </a:r>
          </a:p>
          <a:p>
            <a:pPr marL="0" indent="0" algn="ctr">
              <a:buNone/>
            </a:pPr>
            <a:r>
              <a:rPr lang="en-US" sz="3600" dirty="0">
                <a:latin typeface="+mj-lt"/>
              </a:rPr>
              <a:t>The Divine Messiah</a:t>
            </a:r>
          </a:p>
          <a:p>
            <a:pPr marL="0" indent="0">
              <a:buNone/>
            </a:pPr>
            <a:endParaRPr lang="en-US" sz="2000" dirty="0"/>
          </a:p>
        </p:txBody>
      </p:sp>
    </p:spTree>
    <p:extLst>
      <p:ext uri="{BB962C8B-B14F-4D97-AF65-F5344CB8AC3E}">
        <p14:creationId xmlns:p14="http://schemas.microsoft.com/office/powerpoint/2010/main" val="369308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87C45-CCB2-27C5-24D7-8394700D9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ADA89-0811-EC9E-4E3D-31562F222A60}"/>
              </a:ext>
            </a:extLst>
          </p:cNvPr>
          <p:cNvSpPr>
            <a:spLocks noGrp="1"/>
          </p:cNvSpPr>
          <p:nvPr>
            <p:ph type="title"/>
          </p:nvPr>
        </p:nvSpPr>
        <p:spPr/>
        <p:txBody>
          <a:bodyPr/>
          <a:lstStyle/>
          <a:p>
            <a:r>
              <a:rPr lang="en-US" dirty="0"/>
              <a:t>Gospel of John</a:t>
            </a:r>
          </a:p>
        </p:txBody>
      </p:sp>
      <p:sp>
        <p:nvSpPr>
          <p:cNvPr id="3" name="Content Placeholder 2">
            <a:extLst>
              <a:ext uri="{FF2B5EF4-FFF2-40B4-BE49-F238E27FC236}">
                <a16:creationId xmlns:a16="http://schemas.microsoft.com/office/drawing/2014/main" id="{034E3A17-0FFC-AF86-25CF-F1EEC7EA9C50}"/>
              </a:ext>
            </a:extLst>
          </p:cNvPr>
          <p:cNvSpPr>
            <a:spLocks noGrp="1"/>
          </p:cNvSpPr>
          <p:nvPr>
            <p:ph idx="1"/>
          </p:nvPr>
        </p:nvSpPr>
        <p:spPr/>
        <p:txBody>
          <a:bodyPr>
            <a:normAutofit lnSpcReduction="10000"/>
          </a:bodyPr>
          <a:lstStyle/>
          <a:p>
            <a:r>
              <a:rPr lang="en-US" sz="3600" dirty="0"/>
              <a:t>Is the Gospel Writer the “Beloved Disciple”, “John the Elder”, “John of Patmos”, or someone else?</a:t>
            </a:r>
          </a:p>
          <a:p>
            <a:endParaRPr lang="en-US" sz="3600" dirty="0"/>
          </a:p>
          <a:p>
            <a:r>
              <a:rPr lang="en-US" sz="3600" dirty="0"/>
              <a:t>Written in Ephesus(?), at least according to 2nd century church writers</a:t>
            </a:r>
          </a:p>
          <a:p>
            <a:pPr marL="0" indent="0">
              <a:buNone/>
            </a:pPr>
            <a:endParaRPr lang="en-US" sz="3600" dirty="0"/>
          </a:p>
          <a:p>
            <a:r>
              <a:rPr lang="en-US" sz="3600" dirty="0"/>
              <a:t>Seems to come from a community experiencing great hardship and expulsion from synagogues</a:t>
            </a:r>
          </a:p>
          <a:p>
            <a:pPr marL="0" indent="0">
              <a:buNone/>
            </a:pPr>
            <a:endParaRPr lang="en-US" sz="3600" dirty="0"/>
          </a:p>
        </p:txBody>
      </p:sp>
    </p:spTree>
    <p:extLst>
      <p:ext uri="{BB962C8B-B14F-4D97-AF65-F5344CB8AC3E}">
        <p14:creationId xmlns:p14="http://schemas.microsoft.com/office/powerpoint/2010/main" val="205120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026DE-9C2E-3C8D-A1D0-6BF3BC33A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07D5F-0E22-FA36-A991-DFDBC3B67DE5}"/>
              </a:ext>
            </a:extLst>
          </p:cNvPr>
          <p:cNvSpPr>
            <a:spLocks noGrp="1"/>
          </p:cNvSpPr>
          <p:nvPr>
            <p:ph type="title"/>
          </p:nvPr>
        </p:nvSpPr>
        <p:spPr/>
        <p:txBody>
          <a:bodyPr/>
          <a:lstStyle/>
          <a:p>
            <a:r>
              <a:rPr lang="en-US" dirty="0"/>
              <a:t>Unique Features of John</a:t>
            </a:r>
          </a:p>
        </p:txBody>
      </p:sp>
      <p:sp>
        <p:nvSpPr>
          <p:cNvPr id="3" name="Content Placeholder 2">
            <a:extLst>
              <a:ext uri="{FF2B5EF4-FFF2-40B4-BE49-F238E27FC236}">
                <a16:creationId xmlns:a16="http://schemas.microsoft.com/office/drawing/2014/main" id="{61277E3F-5847-810E-D0AA-121258BCAB01}"/>
              </a:ext>
            </a:extLst>
          </p:cNvPr>
          <p:cNvSpPr>
            <a:spLocks noGrp="1"/>
          </p:cNvSpPr>
          <p:nvPr>
            <p:ph idx="1"/>
          </p:nvPr>
        </p:nvSpPr>
        <p:spPr>
          <a:xfrm>
            <a:off x="838200" y="1825625"/>
            <a:ext cx="10515600" cy="4667250"/>
          </a:xfrm>
        </p:spPr>
        <p:txBody>
          <a:bodyPr>
            <a:normAutofit/>
          </a:bodyPr>
          <a:lstStyle/>
          <a:p>
            <a:r>
              <a:rPr lang="en-US" sz="3200" dirty="0"/>
              <a:t>Well… the vast majority of it!</a:t>
            </a:r>
          </a:p>
          <a:p>
            <a:pPr lvl="1"/>
            <a:r>
              <a:rPr lang="en-US" sz="2800" dirty="0"/>
              <a:t>Substantial number of passages that don’t appear in any of the other Gospels</a:t>
            </a:r>
          </a:p>
          <a:p>
            <a:pPr lvl="2"/>
            <a:r>
              <a:rPr lang="en-US" sz="2800" dirty="0"/>
              <a:t>Seven “Signs”</a:t>
            </a:r>
          </a:p>
          <a:p>
            <a:pPr lvl="2"/>
            <a:r>
              <a:rPr lang="en-US" sz="2800" dirty="0"/>
              <a:t>Seven “I AM” Discourses</a:t>
            </a:r>
          </a:p>
          <a:p>
            <a:pPr lvl="2"/>
            <a:r>
              <a:rPr lang="en-US" sz="2800" dirty="0"/>
              <a:t>Unique figures that don’t appear in Synoptics</a:t>
            </a:r>
          </a:p>
          <a:p>
            <a:pPr lvl="1"/>
            <a:r>
              <a:rPr lang="en-US" sz="2800" dirty="0"/>
              <a:t>Jesus’ teaching is much more direct and self-revelatory</a:t>
            </a:r>
          </a:p>
          <a:p>
            <a:pPr lvl="1"/>
            <a:r>
              <a:rPr lang="en-US" sz="2800" dirty="0"/>
              <a:t>The timeline of Jesus’ ministry is radically different</a:t>
            </a:r>
          </a:p>
          <a:p>
            <a:pPr lvl="2"/>
            <a:r>
              <a:rPr lang="en-US" sz="2800" dirty="0"/>
              <a:t>Synoptics culminate in Jerusalem, Jesus is there by chapter 2 in John’s Gospel!</a:t>
            </a:r>
          </a:p>
          <a:p>
            <a:pPr lvl="1"/>
            <a:endParaRPr lang="en-US" sz="2800" dirty="0"/>
          </a:p>
        </p:txBody>
      </p:sp>
    </p:spTree>
    <p:extLst>
      <p:ext uri="{BB962C8B-B14F-4D97-AF65-F5344CB8AC3E}">
        <p14:creationId xmlns:p14="http://schemas.microsoft.com/office/powerpoint/2010/main" val="328130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229B-E7CC-9F75-29A8-4CCFA918A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C0DBD-3082-DF83-5C41-9647CE7EE8AD}"/>
              </a:ext>
            </a:extLst>
          </p:cNvPr>
          <p:cNvSpPr>
            <a:spLocks noGrp="1"/>
          </p:cNvSpPr>
          <p:nvPr>
            <p:ph type="title"/>
          </p:nvPr>
        </p:nvSpPr>
        <p:spPr/>
        <p:txBody>
          <a:bodyPr/>
          <a:lstStyle/>
          <a:p>
            <a:r>
              <a:rPr lang="en-US" dirty="0"/>
              <a:t>Unique Features of John</a:t>
            </a:r>
          </a:p>
        </p:txBody>
      </p:sp>
      <p:sp>
        <p:nvSpPr>
          <p:cNvPr id="3" name="Content Placeholder 2">
            <a:extLst>
              <a:ext uri="{FF2B5EF4-FFF2-40B4-BE49-F238E27FC236}">
                <a16:creationId xmlns:a16="http://schemas.microsoft.com/office/drawing/2014/main" id="{F5041E9F-891A-E7A8-D905-338CA78C8FEF}"/>
              </a:ext>
            </a:extLst>
          </p:cNvPr>
          <p:cNvSpPr>
            <a:spLocks noGrp="1"/>
          </p:cNvSpPr>
          <p:nvPr>
            <p:ph idx="1"/>
          </p:nvPr>
        </p:nvSpPr>
        <p:spPr>
          <a:xfrm>
            <a:off x="838200" y="1825625"/>
            <a:ext cx="10515600" cy="4667250"/>
          </a:xfrm>
        </p:spPr>
        <p:txBody>
          <a:bodyPr>
            <a:normAutofit/>
          </a:bodyPr>
          <a:lstStyle/>
          <a:p>
            <a:r>
              <a:rPr lang="en-US" sz="3200" dirty="0"/>
              <a:t>And yet… not entirely devoid of similarities.  </a:t>
            </a:r>
          </a:p>
          <a:p>
            <a:r>
              <a:rPr lang="en-US" sz="3200" dirty="0"/>
              <a:t>For example, John’s first two chapters:</a:t>
            </a:r>
          </a:p>
          <a:p>
            <a:pPr lvl="1"/>
            <a:r>
              <a:rPr lang="en-US" sz="2800" dirty="0"/>
              <a:t>John 1:1-18 – </a:t>
            </a:r>
            <a:r>
              <a:rPr lang="en-US" sz="2800" i="1" dirty="0"/>
              <a:t>The Word Became Flesh</a:t>
            </a:r>
            <a:r>
              <a:rPr lang="en-US" sz="2800" dirty="0"/>
              <a:t> – Unique</a:t>
            </a:r>
          </a:p>
          <a:p>
            <a:pPr lvl="1"/>
            <a:r>
              <a:rPr lang="en-US" sz="2800" dirty="0"/>
              <a:t>John 1:19-28 – </a:t>
            </a:r>
            <a:r>
              <a:rPr lang="en-US" sz="2800" i="1" dirty="0"/>
              <a:t>John the Baptist</a:t>
            </a:r>
            <a:r>
              <a:rPr lang="en-US" sz="2800" dirty="0"/>
              <a:t> – Clear similarities</a:t>
            </a:r>
          </a:p>
          <a:p>
            <a:pPr lvl="1"/>
            <a:r>
              <a:rPr lang="en-US" sz="2800" dirty="0"/>
              <a:t>John 1:29-36 – </a:t>
            </a:r>
            <a:r>
              <a:rPr lang="en-US" sz="2800" i="1" dirty="0"/>
              <a:t>The Lamb of God</a:t>
            </a:r>
            <a:r>
              <a:rPr lang="en-US" sz="2800" dirty="0"/>
              <a:t> – Adding to Synoptics</a:t>
            </a:r>
          </a:p>
          <a:p>
            <a:pPr lvl="1"/>
            <a:r>
              <a:rPr lang="en-US" sz="2800" dirty="0"/>
              <a:t>John 1:37-42 – </a:t>
            </a:r>
            <a:r>
              <a:rPr lang="en-US" sz="2800" i="1" dirty="0"/>
              <a:t>Jesus Calls Disciples </a:t>
            </a:r>
            <a:r>
              <a:rPr lang="en-US" sz="2800" dirty="0"/>
              <a:t>– Clear similarities</a:t>
            </a:r>
          </a:p>
          <a:p>
            <a:pPr lvl="1"/>
            <a:r>
              <a:rPr lang="en-US" sz="2800" dirty="0"/>
              <a:t>John 1:43-51 – </a:t>
            </a:r>
            <a:r>
              <a:rPr lang="en-US" sz="2800" i="1" dirty="0"/>
              <a:t>Jesus Calls Nathaniel – </a:t>
            </a:r>
            <a:r>
              <a:rPr lang="en-US" sz="2800" dirty="0"/>
              <a:t>Unique</a:t>
            </a:r>
          </a:p>
          <a:p>
            <a:pPr lvl="1"/>
            <a:r>
              <a:rPr lang="en-US" sz="2800" dirty="0"/>
              <a:t>John 2:1-12 – </a:t>
            </a:r>
            <a:r>
              <a:rPr lang="en-US" sz="2800" i="1" dirty="0"/>
              <a:t>Wedding at Cana</a:t>
            </a:r>
            <a:r>
              <a:rPr lang="en-US" sz="2800" dirty="0"/>
              <a:t> – Unique</a:t>
            </a:r>
          </a:p>
          <a:p>
            <a:pPr lvl="1"/>
            <a:r>
              <a:rPr lang="en-US" sz="2800" dirty="0"/>
              <a:t>John 2:13-25 – </a:t>
            </a:r>
            <a:r>
              <a:rPr lang="en-US" sz="2800" i="1" dirty="0"/>
              <a:t>Cleansing the Temple</a:t>
            </a:r>
            <a:r>
              <a:rPr lang="en-US" sz="2800" dirty="0"/>
              <a:t> – Strong similarity in language, but radically different timing from Synoptics</a:t>
            </a:r>
          </a:p>
          <a:p>
            <a:endParaRPr lang="en-US" dirty="0"/>
          </a:p>
        </p:txBody>
      </p:sp>
    </p:spTree>
    <p:extLst>
      <p:ext uri="{BB962C8B-B14F-4D97-AF65-F5344CB8AC3E}">
        <p14:creationId xmlns:p14="http://schemas.microsoft.com/office/powerpoint/2010/main" val="683269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CDA4E-55C0-DFDB-17A3-DA9237B40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28FBB-5688-430B-E760-0882B02DC4E3}"/>
              </a:ext>
            </a:extLst>
          </p:cNvPr>
          <p:cNvSpPr>
            <a:spLocks noGrp="1"/>
          </p:cNvSpPr>
          <p:nvPr>
            <p:ph type="title"/>
          </p:nvPr>
        </p:nvSpPr>
        <p:spPr/>
        <p:txBody>
          <a:bodyPr/>
          <a:lstStyle/>
          <a:p>
            <a:r>
              <a:rPr lang="en-US" dirty="0"/>
              <a:t>Unique Features of John</a:t>
            </a:r>
          </a:p>
        </p:txBody>
      </p:sp>
      <p:sp>
        <p:nvSpPr>
          <p:cNvPr id="3" name="Content Placeholder 2">
            <a:extLst>
              <a:ext uri="{FF2B5EF4-FFF2-40B4-BE49-F238E27FC236}">
                <a16:creationId xmlns:a16="http://schemas.microsoft.com/office/drawing/2014/main" id="{DD2D0969-699B-E891-F15E-322ED41F8232}"/>
              </a:ext>
            </a:extLst>
          </p:cNvPr>
          <p:cNvSpPr>
            <a:spLocks noGrp="1"/>
          </p:cNvSpPr>
          <p:nvPr>
            <p:ph idx="1"/>
          </p:nvPr>
        </p:nvSpPr>
        <p:spPr>
          <a:xfrm>
            <a:off x="838200" y="1825625"/>
            <a:ext cx="10515600" cy="4667250"/>
          </a:xfrm>
        </p:spPr>
        <p:txBody>
          <a:bodyPr>
            <a:normAutofit/>
          </a:bodyPr>
          <a:lstStyle/>
          <a:p>
            <a:r>
              <a:rPr lang="en-US" sz="3200" dirty="0"/>
              <a:t>Highly improbable that John was written completely independently of the other Gospels:</a:t>
            </a:r>
          </a:p>
          <a:p>
            <a:pPr lvl="1"/>
            <a:r>
              <a:rPr lang="en-US" sz="2000" dirty="0"/>
              <a:t>John the Baptist</a:t>
            </a:r>
          </a:p>
          <a:p>
            <a:pPr lvl="1"/>
            <a:r>
              <a:rPr lang="en-US" sz="2000" dirty="0"/>
              <a:t>Calling of Disciples</a:t>
            </a:r>
          </a:p>
          <a:p>
            <a:pPr lvl="1"/>
            <a:r>
              <a:rPr lang="en-US" sz="2000" dirty="0"/>
              <a:t>Healing on Sabbath</a:t>
            </a:r>
          </a:p>
          <a:p>
            <a:pPr lvl="1"/>
            <a:r>
              <a:rPr lang="en-US" sz="2000" dirty="0"/>
              <a:t>Feeding of 5,000</a:t>
            </a:r>
          </a:p>
          <a:p>
            <a:pPr lvl="1"/>
            <a:r>
              <a:rPr lang="en-US" sz="2000" dirty="0"/>
              <a:t>Jesus Walks on Water</a:t>
            </a:r>
          </a:p>
          <a:p>
            <a:pPr lvl="1"/>
            <a:r>
              <a:rPr lang="en-US" sz="2000" dirty="0"/>
              <a:t>Healing of Blind Man</a:t>
            </a:r>
          </a:p>
          <a:p>
            <a:pPr lvl="1"/>
            <a:r>
              <a:rPr lang="en-US" sz="2000" dirty="0"/>
              <a:t>Jesus’ Entry Into Jerusalem</a:t>
            </a:r>
          </a:p>
          <a:p>
            <a:pPr lvl="1"/>
            <a:r>
              <a:rPr lang="en-US" sz="2000" dirty="0"/>
              <a:t>Last Supper setting</a:t>
            </a:r>
          </a:p>
          <a:p>
            <a:pPr lvl="1"/>
            <a:r>
              <a:rPr lang="en-US" sz="2000" dirty="0"/>
              <a:t>Jesus’ betrayal and arrest</a:t>
            </a:r>
          </a:p>
          <a:p>
            <a:pPr lvl="1"/>
            <a:r>
              <a:rPr lang="en-US" sz="2000" dirty="0"/>
              <a:t>Pilate sentencing, crucifixion</a:t>
            </a:r>
          </a:p>
          <a:p>
            <a:pPr lvl="1"/>
            <a:endParaRPr lang="en-US" sz="2800" dirty="0"/>
          </a:p>
          <a:p>
            <a:pPr marL="0" indent="0">
              <a:buNone/>
            </a:pPr>
            <a:endParaRPr lang="en-US" dirty="0"/>
          </a:p>
        </p:txBody>
      </p:sp>
    </p:spTree>
    <p:extLst>
      <p:ext uri="{BB962C8B-B14F-4D97-AF65-F5344CB8AC3E}">
        <p14:creationId xmlns:p14="http://schemas.microsoft.com/office/powerpoint/2010/main" val="411170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a:extLst>
              <a:ext uri="{FF2B5EF4-FFF2-40B4-BE49-F238E27FC236}">
                <a16:creationId xmlns:a16="http://schemas.microsoft.com/office/drawing/2014/main" id="{DCD0CB7F-4465-13C3-1078-A339B5275135}"/>
              </a:ext>
            </a:extLst>
          </p:cNvPr>
          <p:cNvPicPr>
            <a:picLocks noGrp="1" noChangeAspect="1"/>
          </p:cNvPicPr>
          <p:nvPr>
            <p:ph idx="1"/>
          </p:nvPr>
        </p:nvPicPr>
        <p:blipFill>
          <a:blip r:embed="rId2"/>
          <a:srcRect t="2676" r="-1" b="44173"/>
          <a:stretch/>
        </p:blipFill>
        <p:spPr>
          <a:xfrm>
            <a:off x="770290" y="10"/>
            <a:ext cx="11419052" cy="6857990"/>
          </a:xfrm>
          <a:prstGeom prst="rect">
            <a:avLst/>
          </a:prstGeom>
        </p:spPr>
      </p:pic>
      <p:sp useBgFill="1">
        <p:nvSpPr>
          <p:cNvPr id="27" name="Rectangle 26">
            <a:extLst>
              <a:ext uri="{FF2B5EF4-FFF2-40B4-BE49-F238E27FC236}">
                <a16:creationId xmlns:a16="http://schemas.microsoft.com/office/drawing/2014/main" id="{CEFDB412-E777-0078-F60F-DCE1A4855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82194" y="3050852"/>
            <a:ext cx="6858001" cy="756295"/>
          </a:xfrm>
          <a:prstGeom prst="rect">
            <a:avLst/>
          </a:prstGeom>
          <a:ln>
            <a:noFill/>
          </a:ln>
          <a:effectLst>
            <a:outerShdw blurRad="203200" dist="101600" dir="93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59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B66E-0FF3-6049-1DC9-50864AA9D0CF}"/>
              </a:ext>
            </a:extLst>
          </p:cNvPr>
          <p:cNvSpPr>
            <a:spLocks noGrp="1"/>
          </p:cNvSpPr>
          <p:nvPr>
            <p:ph type="title"/>
          </p:nvPr>
        </p:nvSpPr>
        <p:spPr/>
        <p:txBody>
          <a:bodyPr/>
          <a:lstStyle/>
          <a:p>
            <a:r>
              <a:rPr lang="en-US" dirty="0"/>
              <a:t>Reminders from Week 1 + 2</a:t>
            </a:r>
          </a:p>
        </p:txBody>
      </p:sp>
      <p:sp>
        <p:nvSpPr>
          <p:cNvPr id="3" name="Content Placeholder 2">
            <a:extLst>
              <a:ext uri="{FF2B5EF4-FFF2-40B4-BE49-F238E27FC236}">
                <a16:creationId xmlns:a16="http://schemas.microsoft.com/office/drawing/2014/main" id="{F52B1B11-56B9-0DE0-A209-4AEE92D36E4C}"/>
              </a:ext>
            </a:extLst>
          </p:cNvPr>
          <p:cNvSpPr>
            <a:spLocks noGrp="1"/>
          </p:cNvSpPr>
          <p:nvPr>
            <p:ph idx="1"/>
          </p:nvPr>
        </p:nvSpPr>
        <p:spPr/>
        <p:txBody>
          <a:bodyPr>
            <a:normAutofit fontScale="92500" lnSpcReduction="20000"/>
          </a:bodyPr>
          <a:lstStyle/>
          <a:p>
            <a:r>
              <a:rPr lang="en-US" sz="3600" dirty="0"/>
              <a:t>Luke is part of the “Synoptics”– though questions remain about whether Luke was directly adapting Matthew, or if their similarities are due to Mark + “Q”</a:t>
            </a:r>
          </a:p>
          <a:p>
            <a:pPr marL="0" indent="0">
              <a:buNone/>
            </a:pPr>
            <a:endParaRPr lang="en-US" sz="3600" dirty="0"/>
          </a:p>
          <a:p>
            <a:r>
              <a:rPr lang="en-US" sz="3600" dirty="0"/>
              <a:t>Slightly over 75% of John’s Gospel is unique from the other three – unclear whether John was directly adapting, or was merely aware of the others</a:t>
            </a:r>
          </a:p>
          <a:p>
            <a:endParaRPr lang="en-US" sz="3600" dirty="0"/>
          </a:p>
          <a:p>
            <a:r>
              <a:rPr lang="en-US" sz="3600" dirty="0"/>
              <a:t>Mark – Jesus as the “Suffering Messiah”</a:t>
            </a:r>
          </a:p>
          <a:p>
            <a:r>
              <a:rPr lang="en-US" sz="3600" dirty="0"/>
              <a:t>Matthew – Jesus as the “Jewish Messiah”</a:t>
            </a:r>
          </a:p>
        </p:txBody>
      </p:sp>
    </p:spTree>
    <p:extLst>
      <p:ext uri="{BB962C8B-B14F-4D97-AF65-F5344CB8AC3E}">
        <p14:creationId xmlns:p14="http://schemas.microsoft.com/office/powerpoint/2010/main" val="68435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7D04-558A-F365-E079-F1FF61CC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7FCB3-AA02-1F2C-307E-BC6D7894C398}"/>
              </a:ext>
            </a:extLst>
          </p:cNvPr>
          <p:cNvSpPr>
            <a:spLocks noGrp="1"/>
          </p:cNvSpPr>
          <p:nvPr>
            <p:ph type="title"/>
          </p:nvPr>
        </p:nvSpPr>
        <p:spPr/>
        <p:txBody>
          <a:bodyPr/>
          <a:lstStyle/>
          <a:p>
            <a:r>
              <a:rPr lang="en-US" dirty="0"/>
              <a:t>What is behind John’s differences?</a:t>
            </a:r>
          </a:p>
        </p:txBody>
      </p:sp>
      <p:sp>
        <p:nvSpPr>
          <p:cNvPr id="3" name="Content Placeholder 2">
            <a:extLst>
              <a:ext uri="{FF2B5EF4-FFF2-40B4-BE49-F238E27FC236}">
                <a16:creationId xmlns:a16="http://schemas.microsoft.com/office/drawing/2014/main" id="{9D2D5576-6814-5C70-4340-335A421763C6}"/>
              </a:ext>
            </a:extLst>
          </p:cNvPr>
          <p:cNvSpPr>
            <a:spLocks noGrp="1"/>
          </p:cNvSpPr>
          <p:nvPr>
            <p:ph idx="1"/>
          </p:nvPr>
        </p:nvSpPr>
        <p:spPr>
          <a:xfrm>
            <a:off x="838199" y="1825625"/>
            <a:ext cx="10613065" cy="4667250"/>
          </a:xfrm>
        </p:spPr>
        <p:txBody>
          <a:bodyPr>
            <a:normAutofit/>
          </a:bodyPr>
          <a:lstStyle/>
          <a:p>
            <a:r>
              <a:rPr lang="en-US" sz="3200" dirty="0"/>
              <a:t>Speculations abound – but few certainties on specifics</a:t>
            </a:r>
          </a:p>
          <a:p>
            <a:pPr lvl="1"/>
            <a:r>
              <a:rPr lang="en-US" sz="2800" dirty="0"/>
              <a:t>Pharisees/Religious Leaders vs. “The Jews”</a:t>
            </a:r>
          </a:p>
          <a:p>
            <a:pPr lvl="2"/>
            <a:r>
              <a:rPr lang="en-US" sz="2400" dirty="0"/>
              <a:t>John 9:22 – “For the Jews had already agreed that anyone who confessed Jesus to be the Messiah would be put out of the synagogue”</a:t>
            </a:r>
          </a:p>
          <a:p>
            <a:pPr lvl="2"/>
            <a:r>
              <a:rPr lang="en-US" sz="2400" dirty="0"/>
              <a:t>No evidence of this occurring until the 80’s AD… at the earliest</a:t>
            </a:r>
          </a:p>
          <a:p>
            <a:pPr lvl="1"/>
            <a:r>
              <a:rPr lang="en-US" sz="2800" dirty="0"/>
              <a:t>Increased interactions with John the Baptist</a:t>
            </a:r>
          </a:p>
          <a:p>
            <a:pPr lvl="2"/>
            <a:r>
              <a:rPr lang="en-US" sz="2400" dirty="0"/>
              <a:t>Jewish historian Josephus, writing around 93 AD, records far more about John the Baptist than he does about Jesus</a:t>
            </a:r>
          </a:p>
          <a:p>
            <a:pPr lvl="1"/>
            <a:r>
              <a:rPr lang="en-US" sz="2800" dirty="0"/>
              <a:t>Curious intersections with Proto-Gnostics?</a:t>
            </a:r>
          </a:p>
          <a:p>
            <a:pPr lvl="2"/>
            <a:r>
              <a:rPr lang="en-US" sz="2400" dirty="0"/>
              <a:t>Only Gospel with “Doubting Thomas” – anti-Docetism?</a:t>
            </a:r>
          </a:p>
        </p:txBody>
      </p:sp>
    </p:spTree>
    <p:extLst>
      <p:ext uri="{BB962C8B-B14F-4D97-AF65-F5344CB8AC3E}">
        <p14:creationId xmlns:p14="http://schemas.microsoft.com/office/powerpoint/2010/main" val="3548207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1E889-CD49-67C5-9084-ACCCF34DB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5DB3A-085F-4C92-DE39-1BB28BD145AE}"/>
              </a:ext>
            </a:extLst>
          </p:cNvPr>
          <p:cNvSpPr>
            <a:spLocks noGrp="1"/>
          </p:cNvSpPr>
          <p:nvPr>
            <p:ph type="title"/>
          </p:nvPr>
        </p:nvSpPr>
        <p:spPr/>
        <p:txBody>
          <a:bodyPr/>
          <a:lstStyle/>
          <a:p>
            <a:r>
              <a:rPr lang="en-US" dirty="0"/>
              <a:t>What is behind John’s differences?</a:t>
            </a:r>
          </a:p>
        </p:txBody>
      </p:sp>
      <p:sp>
        <p:nvSpPr>
          <p:cNvPr id="3" name="Content Placeholder 2">
            <a:extLst>
              <a:ext uri="{FF2B5EF4-FFF2-40B4-BE49-F238E27FC236}">
                <a16:creationId xmlns:a16="http://schemas.microsoft.com/office/drawing/2014/main" id="{DD350303-611D-70C1-3D37-7DFF1E572DBC}"/>
              </a:ext>
            </a:extLst>
          </p:cNvPr>
          <p:cNvSpPr>
            <a:spLocks noGrp="1"/>
          </p:cNvSpPr>
          <p:nvPr>
            <p:ph idx="1"/>
          </p:nvPr>
        </p:nvSpPr>
        <p:spPr>
          <a:xfrm>
            <a:off x="838199" y="1825625"/>
            <a:ext cx="10613065" cy="4667250"/>
          </a:xfrm>
        </p:spPr>
        <p:txBody>
          <a:bodyPr>
            <a:normAutofit/>
          </a:bodyPr>
          <a:lstStyle/>
          <a:p>
            <a:r>
              <a:rPr lang="en-US" sz="3200" dirty="0"/>
              <a:t>One certainty: John’s community was embattled</a:t>
            </a:r>
          </a:p>
          <a:p>
            <a:pPr lvl="1"/>
            <a:r>
              <a:rPr lang="en-US" sz="2800" dirty="0"/>
              <a:t>“And the darkness did not overcome it” – John 1:5</a:t>
            </a:r>
          </a:p>
          <a:p>
            <a:pPr lvl="1"/>
            <a:r>
              <a:rPr lang="en-US" sz="2800" dirty="0"/>
              <a:t>“Whoever comes to me will never be hungry, and whoever believes in me will never be thirsty” – John 6:35</a:t>
            </a:r>
          </a:p>
          <a:p>
            <a:pPr lvl="1"/>
            <a:r>
              <a:rPr lang="en-US" sz="2800" dirty="0"/>
              <a:t>“I will not leave you orphaned” – John 14:18</a:t>
            </a:r>
          </a:p>
          <a:p>
            <a:pPr lvl="1"/>
            <a:r>
              <a:rPr lang="en-US" sz="2800" dirty="0"/>
              <a:t>“If the world hates you, be aware that it hated me before you”</a:t>
            </a:r>
          </a:p>
          <a:p>
            <a:pPr lvl="1"/>
            <a:r>
              <a:rPr lang="en-US" sz="2800" dirty="0"/>
              <a:t>“If they persecuted me, they will persecute you” – John 15:20</a:t>
            </a:r>
          </a:p>
          <a:p>
            <a:pPr lvl="1"/>
            <a:r>
              <a:rPr lang="en-US" sz="2800" dirty="0"/>
              <a:t>“You will have pain, but your pain will turn into joy” – John 16:20</a:t>
            </a:r>
          </a:p>
          <a:p>
            <a:pPr lvl="1"/>
            <a:r>
              <a:rPr lang="en-US" sz="2800" dirty="0"/>
              <a:t>“In the world you face persecution.  But take courage; I have conquered the world!” – John 16:33</a:t>
            </a:r>
            <a:endParaRPr lang="en-US" sz="2400" dirty="0"/>
          </a:p>
        </p:txBody>
      </p:sp>
    </p:spTree>
    <p:extLst>
      <p:ext uri="{BB962C8B-B14F-4D97-AF65-F5344CB8AC3E}">
        <p14:creationId xmlns:p14="http://schemas.microsoft.com/office/powerpoint/2010/main" val="206691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AF599-D818-CF65-CE29-7F74ABF7B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5958C-6108-D532-6B92-167094B26D14}"/>
              </a:ext>
            </a:extLst>
          </p:cNvPr>
          <p:cNvSpPr>
            <a:spLocks noGrp="1"/>
          </p:cNvSpPr>
          <p:nvPr>
            <p:ph type="title"/>
          </p:nvPr>
        </p:nvSpPr>
        <p:spPr/>
        <p:txBody>
          <a:bodyPr/>
          <a:lstStyle/>
          <a:p>
            <a:r>
              <a:rPr lang="en-US" dirty="0"/>
              <a:t>Jesus, the Divine Messiah</a:t>
            </a:r>
          </a:p>
        </p:txBody>
      </p:sp>
      <p:sp>
        <p:nvSpPr>
          <p:cNvPr id="3" name="Content Placeholder 2">
            <a:extLst>
              <a:ext uri="{FF2B5EF4-FFF2-40B4-BE49-F238E27FC236}">
                <a16:creationId xmlns:a16="http://schemas.microsoft.com/office/drawing/2014/main" id="{96C1BEF2-D71A-8AD8-E300-CB1AF8CB7DC6}"/>
              </a:ext>
            </a:extLst>
          </p:cNvPr>
          <p:cNvSpPr>
            <a:spLocks noGrp="1"/>
          </p:cNvSpPr>
          <p:nvPr>
            <p:ph idx="1"/>
          </p:nvPr>
        </p:nvSpPr>
        <p:spPr>
          <a:xfrm>
            <a:off x="838200" y="1825625"/>
            <a:ext cx="10515600" cy="4667250"/>
          </a:xfrm>
        </p:spPr>
        <p:txBody>
          <a:bodyPr>
            <a:normAutofit/>
          </a:bodyPr>
          <a:lstStyle/>
          <a:p>
            <a:r>
              <a:rPr lang="en-US" sz="3200" dirty="0"/>
              <a:t>Unlike the “Messianic Secret” of Mark, Jesus is abundantly forthright about his identity:</a:t>
            </a:r>
          </a:p>
          <a:p>
            <a:pPr marL="0" indent="0">
              <a:buNone/>
            </a:pPr>
            <a:endParaRPr lang="en-US" sz="1200" dirty="0"/>
          </a:p>
          <a:p>
            <a:pPr lvl="1"/>
            <a:r>
              <a:rPr lang="en-US" sz="2800" dirty="0"/>
              <a:t>I AM the bread of life – John 6</a:t>
            </a:r>
          </a:p>
          <a:p>
            <a:pPr lvl="1"/>
            <a:r>
              <a:rPr lang="en-US" sz="2800" dirty="0"/>
              <a:t>I AM the light of the world – John 8</a:t>
            </a:r>
          </a:p>
          <a:p>
            <a:pPr lvl="1"/>
            <a:r>
              <a:rPr lang="en-US" sz="2800" dirty="0"/>
              <a:t>I AM the door for the sheep – John 10</a:t>
            </a:r>
          </a:p>
          <a:p>
            <a:pPr lvl="1"/>
            <a:r>
              <a:rPr lang="en-US" sz="2800" dirty="0"/>
              <a:t>I AM the good shepherd – John 10</a:t>
            </a:r>
          </a:p>
          <a:p>
            <a:pPr lvl="1"/>
            <a:r>
              <a:rPr lang="en-US" sz="2800" dirty="0"/>
              <a:t>I AM the resurrection and the life – John 11</a:t>
            </a:r>
          </a:p>
          <a:p>
            <a:pPr lvl="1"/>
            <a:r>
              <a:rPr lang="en-US" sz="2800" dirty="0"/>
              <a:t>I AM the way, the truth, and the life – John 14</a:t>
            </a:r>
          </a:p>
          <a:p>
            <a:pPr lvl="1"/>
            <a:r>
              <a:rPr lang="en-US" sz="2800" dirty="0"/>
              <a:t>I AM the true vine – John 15</a:t>
            </a:r>
          </a:p>
        </p:txBody>
      </p:sp>
    </p:spTree>
    <p:extLst>
      <p:ext uri="{BB962C8B-B14F-4D97-AF65-F5344CB8AC3E}">
        <p14:creationId xmlns:p14="http://schemas.microsoft.com/office/powerpoint/2010/main" val="1204261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C7C2-1AE6-C7BA-7F5E-51BA1EEF4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2F8F7-DC3B-4909-E885-E40C3AF8DAE8}"/>
              </a:ext>
            </a:extLst>
          </p:cNvPr>
          <p:cNvSpPr>
            <a:spLocks noGrp="1"/>
          </p:cNvSpPr>
          <p:nvPr>
            <p:ph type="title"/>
          </p:nvPr>
        </p:nvSpPr>
        <p:spPr/>
        <p:txBody>
          <a:bodyPr/>
          <a:lstStyle/>
          <a:p>
            <a:r>
              <a:rPr lang="en-US" dirty="0"/>
              <a:t>Jesus, the Divine Messiah</a:t>
            </a:r>
          </a:p>
        </p:txBody>
      </p:sp>
      <p:sp>
        <p:nvSpPr>
          <p:cNvPr id="3" name="Content Placeholder 2">
            <a:extLst>
              <a:ext uri="{FF2B5EF4-FFF2-40B4-BE49-F238E27FC236}">
                <a16:creationId xmlns:a16="http://schemas.microsoft.com/office/drawing/2014/main" id="{A8B3A799-CB00-1692-CA14-BE815FFF9641}"/>
              </a:ext>
            </a:extLst>
          </p:cNvPr>
          <p:cNvSpPr>
            <a:spLocks noGrp="1"/>
          </p:cNvSpPr>
          <p:nvPr>
            <p:ph idx="1"/>
          </p:nvPr>
        </p:nvSpPr>
        <p:spPr>
          <a:xfrm>
            <a:off x="838200" y="1825625"/>
            <a:ext cx="10515600" cy="4667250"/>
          </a:xfrm>
        </p:spPr>
        <p:txBody>
          <a:bodyPr>
            <a:normAutofit/>
          </a:bodyPr>
          <a:lstStyle/>
          <a:p>
            <a:r>
              <a:rPr lang="en-US" sz="3200" dirty="0"/>
              <a:t>Jesus’ closing prayer with the disciples in John 17:</a:t>
            </a:r>
          </a:p>
          <a:p>
            <a:pPr lvl="1"/>
            <a:r>
              <a:rPr lang="en-US" sz="2800" dirty="0"/>
              <a:t>17:1-2 – “Father, the hour has come; glorify your Son so that the Son may glorify you, since you have given him authority over all people, to give eternal life to all whom you have given him”</a:t>
            </a:r>
          </a:p>
          <a:p>
            <a:pPr lvl="1"/>
            <a:r>
              <a:rPr lang="en-US" sz="2800" dirty="0"/>
              <a:t>17:5 – “Glorify me in your own presence with the glory that I had in your presence before the world existed”</a:t>
            </a:r>
          </a:p>
          <a:p>
            <a:pPr lvl="1"/>
            <a:r>
              <a:rPr lang="en-US" sz="2800" dirty="0"/>
              <a:t>17:11 – “Holy Father, protect them in your name that you have given me, so that they may be one, as we are one”</a:t>
            </a:r>
          </a:p>
          <a:p>
            <a:pPr lvl="1"/>
            <a:r>
              <a:rPr lang="en-US" sz="2800" dirty="0"/>
              <a:t>17:21 – “As you, Father, are in me and I am in you, may they also be in us, so that the world may believe you have sent me”</a:t>
            </a:r>
          </a:p>
        </p:txBody>
      </p:sp>
    </p:spTree>
    <p:extLst>
      <p:ext uri="{BB962C8B-B14F-4D97-AF65-F5344CB8AC3E}">
        <p14:creationId xmlns:p14="http://schemas.microsoft.com/office/powerpoint/2010/main" val="100018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9B16-915C-1ED0-3897-89B682F67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8FE292-1FE3-7731-D967-BBC29A543615}"/>
              </a:ext>
            </a:extLst>
          </p:cNvPr>
          <p:cNvSpPr>
            <a:spLocks noGrp="1"/>
          </p:cNvSpPr>
          <p:nvPr>
            <p:ph type="title"/>
          </p:nvPr>
        </p:nvSpPr>
        <p:spPr/>
        <p:txBody>
          <a:bodyPr/>
          <a:lstStyle/>
          <a:p>
            <a:r>
              <a:rPr lang="en-US" dirty="0"/>
              <a:t>Jesus’ divinity as sign of late authorship?</a:t>
            </a:r>
          </a:p>
        </p:txBody>
      </p:sp>
      <p:sp>
        <p:nvSpPr>
          <p:cNvPr id="3" name="Content Placeholder 2">
            <a:extLst>
              <a:ext uri="{FF2B5EF4-FFF2-40B4-BE49-F238E27FC236}">
                <a16:creationId xmlns:a16="http://schemas.microsoft.com/office/drawing/2014/main" id="{77DC4293-423B-0603-AF1B-9746D67701AE}"/>
              </a:ext>
            </a:extLst>
          </p:cNvPr>
          <p:cNvSpPr>
            <a:spLocks noGrp="1"/>
          </p:cNvSpPr>
          <p:nvPr>
            <p:ph idx="1"/>
          </p:nvPr>
        </p:nvSpPr>
        <p:spPr>
          <a:xfrm>
            <a:off x="838200" y="1825625"/>
            <a:ext cx="10515600" cy="4667250"/>
          </a:xfrm>
        </p:spPr>
        <p:txBody>
          <a:bodyPr>
            <a:normAutofit/>
          </a:bodyPr>
          <a:lstStyle/>
          <a:p>
            <a:r>
              <a:rPr lang="en-US" sz="3200" dirty="0"/>
              <a:t>John has a “High Christology”</a:t>
            </a:r>
          </a:p>
          <a:p>
            <a:pPr lvl="1"/>
            <a:r>
              <a:rPr lang="en-US" sz="2800" dirty="0"/>
              <a:t>Jesus depicted as divine and pre-existent </a:t>
            </a:r>
          </a:p>
          <a:p>
            <a:pPr lvl="1"/>
            <a:r>
              <a:rPr lang="en-US" sz="2800" dirty="0"/>
              <a:t>I AM statements connect to the divine name revealed to Moses</a:t>
            </a:r>
          </a:p>
          <a:p>
            <a:r>
              <a:rPr lang="en-US" sz="3200" dirty="0"/>
              <a:t>And yet… Philippians 2:5-6</a:t>
            </a:r>
          </a:p>
          <a:p>
            <a:pPr lvl="1"/>
            <a:r>
              <a:rPr lang="en-US" sz="2800" i="1" dirty="0"/>
              <a:t>“Let the same mind be in you that was in Christ Jesus, who, though he existed in the form of God, did not regard equality with God as something to be exploited.”</a:t>
            </a:r>
          </a:p>
          <a:p>
            <a:pPr lvl="1"/>
            <a:r>
              <a:rPr lang="en-US" sz="2800" dirty="0"/>
              <a:t>Letter likely written in the late 50’s AD – seems to be quoting something else, which would mean this was already a held  view within a decade or two of Christ’s death/resurrection</a:t>
            </a:r>
          </a:p>
        </p:txBody>
      </p:sp>
    </p:spTree>
    <p:extLst>
      <p:ext uri="{BB962C8B-B14F-4D97-AF65-F5344CB8AC3E}">
        <p14:creationId xmlns:p14="http://schemas.microsoft.com/office/powerpoint/2010/main" val="1676112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4C1B-9E81-CC86-6277-009312E90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DBF22-FBFE-355D-53E2-23180BC5FC33}"/>
              </a:ext>
            </a:extLst>
          </p:cNvPr>
          <p:cNvSpPr>
            <a:spLocks noGrp="1"/>
          </p:cNvSpPr>
          <p:nvPr>
            <p:ph type="title"/>
          </p:nvPr>
        </p:nvSpPr>
        <p:spPr/>
        <p:txBody>
          <a:bodyPr/>
          <a:lstStyle/>
          <a:p>
            <a:r>
              <a:rPr lang="en-US" dirty="0"/>
              <a:t>Jesus, the Divine Messiah</a:t>
            </a:r>
          </a:p>
        </p:txBody>
      </p:sp>
      <p:sp>
        <p:nvSpPr>
          <p:cNvPr id="3" name="Content Placeholder 2">
            <a:extLst>
              <a:ext uri="{FF2B5EF4-FFF2-40B4-BE49-F238E27FC236}">
                <a16:creationId xmlns:a16="http://schemas.microsoft.com/office/drawing/2014/main" id="{DA4E2E70-85F4-8F81-9DA1-2F623BC17600}"/>
              </a:ext>
            </a:extLst>
          </p:cNvPr>
          <p:cNvSpPr>
            <a:spLocks noGrp="1"/>
          </p:cNvSpPr>
          <p:nvPr>
            <p:ph idx="1"/>
          </p:nvPr>
        </p:nvSpPr>
        <p:spPr>
          <a:xfrm>
            <a:off x="838200" y="1825625"/>
            <a:ext cx="10515600" cy="4667250"/>
          </a:xfrm>
        </p:spPr>
        <p:txBody>
          <a:bodyPr>
            <a:normAutofit/>
          </a:bodyPr>
          <a:lstStyle/>
          <a:p>
            <a:r>
              <a:rPr lang="en-US" sz="3200" dirty="0"/>
              <a:t>John’s Prologue – “In the beginning was the Word…”</a:t>
            </a:r>
          </a:p>
          <a:p>
            <a:pPr lvl="1"/>
            <a:r>
              <a:rPr lang="en-US" sz="2800" dirty="0"/>
              <a:t>Entirely John’s creation, or based off existing poetry?</a:t>
            </a:r>
          </a:p>
          <a:p>
            <a:pPr lvl="1"/>
            <a:r>
              <a:rPr lang="en-US" sz="2800" dirty="0"/>
              <a:t>Quintessential passage to show John’s “high Christology”</a:t>
            </a:r>
          </a:p>
          <a:p>
            <a:r>
              <a:rPr lang="en-US" sz="3200" dirty="0"/>
              <a:t>Jesus’ “Final Discourse” from John 13-17</a:t>
            </a:r>
          </a:p>
          <a:p>
            <a:pPr lvl="1"/>
            <a:r>
              <a:rPr lang="en-US" sz="2800" dirty="0"/>
              <a:t>Markedly different from how Jesus speaks in other Gospels, yet unifies themes throughout John’s Gospel (and beyond) </a:t>
            </a:r>
          </a:p>
          <a:p>
            <a:r>
              <a:rPr lang="en-US" sz="3200" dirty="0"/>
              <a:t>Post-resurrection stories</a:t>
            </a:r>
          </a:p>
          <a:p>
            <a:pPr lvl="1"/>
            <a:r>
              <a:rPr lang="en-US" sz="2800" dirty="0"/>
              <a:t>Far more than any other Gospel – 7 in John, compared to 3 in Luke, 2 in Matthew, and 1(?) in Mark</a:t>
            </a:r>
          </a:p>
          <a:p>
            <a:endParaRPr lang="en-US" sz="3200" dirty="0"/>
          </a:p>
        </p:txBody>
      </p:sp>
    </p:spTree>
    <p:extLst>
      <p:ext uri="{BB962C8B-B14F-4D97-AF65-F5344CB8AC3E}">
        <p14:creationId xmlns:p14="http://schemas.microsoft.com/office/powerpoint/2010/main" val="983445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EE6B-D1B6-8604-FC55-D45B9D0F7757}"/>
              </a:ext>
            </a:extLst>
          </p:cNvPr>
          <p:cNvSpPr>
            <a:spLocks noGrp="1"/>
          </p:cNvSpPr>
          <p:nvPr>
            <p:ph type="title"/>
          </p:nvPr>
        </p:nvSpPr>
        <p:spPr/>
        <p:txBody>
          <a:bodyPr/>
          <a:lstStyle/>
          <a:p>
            <a:endParaRPr lang="en-US"/>
          </a:p>
        </p:txBody>
      </p:sp>
      <p:pic>
        <p:nvPicPr>
          <p:cNvPr id="5" name="Content Placeholder 4" descr="A stone pulpit with a flag from it&#10;&#10;AI-generated content may be incorrect.">
            <a:extLst>
              <a:ext uri="{FF2B5EF4-FFF2-40B4-BE49-F238E27FC236}">
                <a16:creationId xmlns:a16="http://schemas.microsoft.com/office/drawing/2014/main" id="{270177F4-53B6-C685-3971-11D7341863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3860"/>
            <a:ext cx="4740914" cy="6321219"/>
          </a:xfrm>
        </p:spPr>
      </p:pic>
      <p:pic>
        <p:nvPicPr>
          <p:cNvPr id="7" name="Picture 6" descr="A stone carving of an angel&#10;&#10;AI-generated content may be incorrect.">
            <a:extLst>
              <a:ext uri="{FF2B5EF4-FFF2-40B4-BE49-F238E27FC236}">
                <a16:creationId xmlns:a16="http://schemas.microsoft.com/office/drawing/2014/main" id="{55C5F33D-F094-F1A7-485F-A2DF37D4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360" y="366429"/>
            <a:ext cx="2296928" cy="3062571"/>
          </a:xfrm>
          <a:prstGeom prst="rect">
            <a:avLst/>
          </a:prstGeom>
        </p:spPr>
      </p:pic>
      <p:pic>
        <p:nvPicPr>
          <p:cNvPr id="9" name="Picture 8" descr="A stone carving of a lion&#10;&#10;AI-generated content may be incorrect.">
            <a:extLst>
              <a:ext uri="{FF2B5EF4-FFF2-40B4-BE49-F238E27FC236}">
                <a16:creationId xmlns:a16="http://schemas.microsoft.com/office/drawing/2014/main" id="{99F4C2FF-7768-9152-E5DA-D66433F2D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808" y="366429"/>
            <a:ext cx="2296928" cy="3062571"/>
          </a:xfrm>
          <a:prstGeom prst="rect">
            <a:avLst/>
          </a:prstGeom>
        </p:spPr>
      </p:pic>
      <p:pic>
        <p:nvPicPr>
          <p:cNvPr id="11" name="Picture 10" descr="A stone carving of a winged lion&#10;&#10;AI-generated content may be incorrect.">
            <a:extLst>
              <a:ext uri="{FF2B5EF4-FFF2-40B4-BE49-F238E27FC236}">
                <a16:creationId xmlns:a16="http://schemas.microsoft.com/office/drawing/2014/main" id="{A9614B6E-CC12-F202-D90A-ABCE5BD1F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2360" y="3622508"/>
            <a:ext cx="2296928" cy="3062571"/>
          </a:xfrm>
          <a:prstGeom prst="rect">
            <a:avLst/>
          </a:prstGeom>
        </p:spPr>
      </p:pic>
      <p:pic>
        <p:nvPicPr>
          <p:cNvPr id="13" name="Picture 12" descr="A stone carving of an eagle&#10;&#10;AI-generated content may be incorrect.">
            <a:extLst>
              <a:ext uri="{FF2B5EF4-FFF2-40B4-BE49-F238E27FC236}">
                <a16:creationId xmlns:a16="http://schemas.microsoft.com/office/drawing/2014/main" id="{7C86F4B7-49EC-7A19-9423-22237F8BC8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808" y="3622508"/>
            <a:ext cx="2296928" cy="3062571"/>
          </a:xfrm>
          <a:prstGeom prst="rect">
            <a:avLst/>
          </a:prstGeom>
        </p:spPr>
      </p:pic>
    </p:spTree>
    <p:extLst>
      <p:ext uri="{BB962C8B-B14F-4D97-AF65-F5344CB8AC3E}">
        <p14:creationId xmlns:p14="http://schemas.microsoft.com/office/powerpoint/2010/main" val="3214287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8697-CB6A-E458-F8AA-333020522148}"/>
              </a:ext>
            </a:extLst>
          </p:cNvPr>
          <p:cNvSpPr>
            <a:spLocks noGrp="1"/>
          </p:cNvSpPr>
          <p:nvPr>
            <p:ph type="title"/>
          </p:nvPr>
        </p:nvSpPr>
        <p:spPr/>
        <p:txBody>
          <a:bodyPr/>
          <a:lstStyle/>
          <a:p>
            <a:r>
              <a:rPr lang="en-US" dirty="0"/>
              <a:t>Members of the Early Church</a:t>
            </a:r>
          </a:p>
        </p:txBody>
      </p:sp>
      <p:sp>
        <p:nvSpPr>
          <p:cNvPr id="3" name="Content Placeholder 2">
            <a:extLst>
              <a:ext uri="{FF2B5EF4-FFF2-40B4-BE49-F238E27FC236}">
                <a16:creationId xmlns:a16="http://schemas.microsoft.com/office/drawing/2014/main" id="{A56F97BE-2057-6493-6949-9D8D125EE439}"/>
              </a:ext>
            </a:extLst>
          </p:cNvPr>
          <p:cNvSpPr>
            <a:spLocks noGrp="1"/>
          </p:cNvSpPr>
          <p:nvPr>
            <p:ph idx="1"/>
          </p:nvPr>
        </p:nvSpPr>
        <p:spPr/>
        <p:txBody>
          <a:bodyPr/>
          <a:lstStyle/>
          <a:p>
            <a:r>
              <a:rPr lang="en-US" dirty="0"/>
              <a:t>Practicing Jews in and around Jerusalem</a:t>
            </a:r>
          </a:p>
          <a:p>
            <a:r>
              <a:rPr lang="en-US" dirty="0"/>
              <a:t>Hellenized Jews across the Greco-Roman empire</a:t>
            </a:r>
          </a:p>
          <a:p>
            <a:r>
              <a:rPr lang="en-US" dirty="0"/>
              <a:t>Gentiles who had little to no experience with Judaism</a:t>
            </a:r>
          </a:p>
          <a:p>
            <a:r>
              <a:rPr lang="en-US" dirty="0"/>
              <a:t>Those of low status, who could not read or write</a:t>
            </a:r>
          </a:p>
          <a:p>
            <a:r>
              <a:rPr lang="en-US" dirty="0"/>
              <a:t>Those with years of education, who wrote fluently </a:t>
            </a:r>
          </a:p>
          <a:p>
            <a:r>
              <a:rPr lang="en-US" dirty="0"/>
              <a:t>Women with wealth, but little societal authority</a:t>
            </a:r>
          </a:p>
          <a:p>
            <a:r>
              <a:rPr lang="en-US" dirty="0"/>
              <a:t>Itinerant preachers and evangelizers</a:t>
            </a:r>
          </a:p>
          <a:p>
            <a:r>
              <a:rPr lang="en-US" dirty="0"/>
              <a:t>Many others of whom we know little…</a:t>
            </a:r>
          </a:p>
        </p:txBody>
      </p:sp>
    </p:spTree>
    <p:extLst>
      <p:ext uri="{BB962C8B-B14F-4D97-AF65-F5344CB8AC3E}">
        <p14:creationId xmlns:p14="http://schemas.microsoft.com/office/powerpoint/2010/main" val="918726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3088F-5F91-22EA-79FE-B947979A1D57}"/>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dirty="0">
                <a:solidFill>
                  <a:schemeClr val="tx1"/>
                </a:solidFill>
                <a:latin typeface="+mj-lt"/>
                <a:ea typeface="+mj-ea"/>
                <a:cs typeface="+mj-cs"/>
              </a:rPr>
              <a:t>“Who do you say that I am?”</a:t>
            </a:r>
          </a:p>
        </p:txBody>
      </p:sp>
      <p:pic>
        <p:nvPicPr>
          <p:cNvPr id="7" name="Picture 6">
            <a:extLst>
              <a:ext uri="{FF2B5EF4-FFF2-40B4-BE49-F238E27FC236}">
                <a16:creationId xmlns:a16="http://schemas.microsoft.com/office/drawing/2014/main" id="{21F236F0-BE44-685A-3F33-57C7807C4107}"/>
              </a:ext>
            </a:extLst>
          </p:cNvPr>
          <p:cNvPicPr>
            <a:picLocks noChangeAspect="1"/>
          </p:cNvPicPr>
          <p:nvPr/>
        </p:nvPicPr>
        <p:blipFill>
          <a:blip r:embed="rId2"/>
          <a:srcRect r="2" b="13893"/>
          <a:stretch/>
        </p:blipFill>
        <p:spPr>
          <a:xfrm>
            <a:off x="9176706" y="2558693"/>
            <a:ext cx="2827865" cy="3731891"/>
          </a:xfrm>
          <a:prstGeom prst="rect">
            <a:avLst/>
          </a:prstGeom>
        </p:spPr>
      </p:pic>
      <p:pic>
        <p:nvPicPr>
          <p:cNvPr id="6" name="Picture 5">
            <a:extLst>
              <a:ext uri="{FF2B5EF4-FFF2-40B4-BE49-F238E27FC236}">
                <a16:creationId xmlns:a16="http://schemas.microsoft.com/office/drawing/2014/main" id="{031CA3B3-E562-B706-184E-24B519FFB8AF}"/>
              </a:ext>
            </a:extLst>
          </p:cNvPr>
          <p:cNvPicPr>
            <a:picLocks noChangeAspect="1"/>
          </p:cNvPicPr>
          <p:nvPr/>
        </p:nvPicPr>
        <p:blipFill>
          <a:blip r:embed="rId3"/>
          <a:srcRect l="16693" r="23445" b="2"/>
          <a:stretch/>
        </p:blipFill>
        <p:spPr>
          <a:xfrm>
            <a:off x="6164461" y="2558692"/>
            <a:ext cx="2827865" cy="3731891"/>
          </a:xfrm>
          <a:prstGeom prst="rect">
            <a:avLst/>
          </a:prstGeom>
        </p:spPr>
      </p:pic>
      <p:pic>
        <p:nvPicPr>
          <p:cNvPr id="5" name="Picture 4">
            <a:extLst>
              <a:ext uri="{FF2B5EF4-FFF2-40B4-BE49-F238E27FC236}">
                <a16:creationId xmlns:a16="http://schemas.microsoft.com/office/drawing/2014/main" id="{E3EEC222-9E6E-A531-31E2-4297772DA7BB}"/>
              </a:ext>
            </a:extLst>
          </p:cNvPr>
          <p:cNvPicPr>
            <a:picLocks noChangeAspect="1"/>
          </p:cNvPicPr>
          <p:nvPr/>
        </p:nvPicPr>
        <p:blipFill>
          <a:blip r:embed="rId4"/>
          <a:srcRect l="14700" r="9527" b="3"/>
          <a:stretch/>
        </p:blipFill>
        <p:spPr>
          <a:xfrm>
            <a:off x="3180760" y="2558691"/>
            <a:ext cx="2827865" cy="3731891"/>
          </a:xfrm>
          <a:prstGeom prst="rect">
            <a:avLst/>
          </a:prstGeom>
        </p:spPr>
      </p:pic>
      <p:pic>
        <p:nvPicPr>
          <p:cNvPr id="4" name="Content Placeholder 3">
            <a:extLst>
              <a:ext uri="{FF2B5EF4-FFF2-40B4-BE49-F238E27FC236}">
                <a16:creationId xmlns:a16="http://schemas.microsoft.com/office/drawing/2014/main" id="{68D54290-2D9B-AAAC-BC1E-EC8F2F75FB3B}"/>
              </a:ext>
            </a:extLst>
          </p:cNvPr>
          <p:cNvPicPr>
            <a:picLocks noGrp="1" noChangeAspect="1"/>
          </p:cNvPicPr>
          <p:nvPr>
            <p:ph idx="1"/>
          </p:nvPr>
        </p:nvPicPr>
        <p:blipFill>
          <a:blip r:embed="rId5"/>
          <a:srcRect l="837" r="42333" b="3"/>
          <a:stretch/>
        </p:blipFill>
        <p:spPr>
          <a:xfrm>
            <a:off x="187429" y="2558691"/>
            <a:ext cx="2827865" cy="3731891"/>
          </a:xfrm>
          <a:prstGeom prst="rect">
            <a:avLst/>
          </a:prstGeom>
        </p:spPr>
      </p:pic>
    </p:spTree>
    <p:extLst>
      <p:ext uri="{BB962C8B-B14F-4D97-AF65-F5344CB8AC3E}">
        <p14:creationId xmlns:p14="http://schemas.microsoft.com/office/powerpoint/2010/main" val="3598926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9020-887C-F6BA-D821-5042CD09B798}"/>
              </a:ext>
            </a:extLst>
          </p:cNvPr>
          <p:cNvSpPr>
            <a:spLocks noGrp="1"/>
          </p:cNvSpPr>
          <p:nvPr>
            <p:ph type="title"/>
          </p:nvPr>
        </p:nvSpPr>
        <p:spPr/>
        <p:txBody>
          <a:bodyPr/>
          <a:lstStyle/>
          <a:p>
            <a:r>
              <a:rPr lang="en-US" dirty="0"/>
              <a:t>Series Summary</a:t>
            </a:r>
          </a:p>
        </p:txBody>
      </p:sp>
      <p:sp>
        <p:nvSpPr>
          <p:cNvPr id="3" name="Content Placeholder 2">
            <a:extLst>
              <a:ext uri="{FF2B5EF4-FFF2-40B4-BE49-F238E27FC236}">
                <a16:creationId xmlns:a16="http://schemas.microsoft.com/office/drawing/2014/main" id="{36119D35-6F1A-A71E-448C-2FEBBD19A31A}"/>
              </a:ext>
            </a:extLst>
          </p:cNvPr>
          <p:cNvSpPr>
            <a:spLocks noGrp="1"/>
          </p:cNvSpPr>
          <p:nvPr>
            <p:ph idx="1"/>
          </p:nvPr>
        </p:nvSpPr>
        <p:spPr>
          <a:xfrm>
            <a:off x="838200" y="1531088"/>
            <a:ext cx="10515600" cy="4961787"/>
          </a:xfrm>
        </p:spPr>
        <p:txBody>
          <a:bodyPr/>
          <a:lstStyle/>
          <a:p>
            <a:r>
              <a:rPr lang="en-US" dirty="0"/>
              <a:t>Gospel of Mark – Jesus, the Suffering Messiah</a:t>
            </a:r>
          </a:p>
          <a:p>
            <a:pPr lvl="1"/>
            <a:r>
              <a:rPr lang="en-US" dirty="0"/>
              <a:t>Carefully reshaped the vision of who the Messiah would be against the political expectations of the 1st century</a:t>
            </a:r>
          </a:p>
          <a:p>
            <a:r>
              <a:rPr lang="en-US" dirty="0"/>
              <a:t>Gospel of Matthew – Jesus, the Jewish Messiah</a:t>
            </a:r>
          </a:p>
          <a:p>
            <a:pPr lvl="1"/>
            <a:r>
              <a:rPr lang="en-US" dirty="0"/>
              <a:t>Shows a clear link for potential Jewish followers of Jesus between the Hebrew scriptures and a new way of following the Law</a:t>
            </a:r>
          </a:p>
          <a:p>
            <a:r>
              <a:rPr lang="en-US" dirty="0"/>
              <a:t>Gospel of Luke – Jesus, the Messiah of All</a:t>
            </a:r>
          </a:p>
          <a:p>
            <a:pPr lvl="1"/>
            <a:r>
              <a:rPr lang="en-US" dirty="0"/>
              <a:t>Clearly demonstrates Jesus’ concern not only for Israel, but all the world – particularly those with low social status</a:t>
            </a:r>
          </a:p>
          <a:p>
            <a:r>
              <a:rPr lang="en-US" dirty="0"/>
              <a:t>Gospel of John – Jesus, the Divine Messiah</a:t>
            </a:r>
          </a:p>
          <a:p>
            <a:pPr lvl="1"/>
            <a:r>
              <a:rPr lang="en-US" dirty="0"/>
              <a:t>To follow Jesus is to follow the one true God – and believing in Christ will ensure you rise above the temporary troubles of this world </a:t>
            </a:r>
          </a:p>
          <a:p>
            <a:pPr lvl="1"/>
            <a:endParaRPr lang="en-US" dirty="0"/>
          </a:p>
        </p:txBody>
      </p:sp>
    </p:spTree>
    <p:extLst>
      <p:ext uri="{BB962C8B-B14F-4D97-AF65-F5344CB8AC3E}">
        <p14:creationId xmlns:p14="http://schemas.microsoft.com/office/powerpoint/2010/main" val="123429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5C53FA-24D6-B4FC-E55E-7FDE72298D78}"/>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547B15-3B55-E179-D6EB-05306CD2D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BA45EC-9100-AFB5-0955-91D6376B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C994B8E-456A-B7CD-D0AC-4624B8480B44}"/>
              </a:ext>
            </a:extLst>
          </p:cNvPr>
          <p:cNvPicPr>
            <a:picLocks noChangeAspect="1"/>
          </p:cNvPicPr>
          <p:nvPr/>
        </p:nvPicPr>
        <p:blipFill>
          <a:blip r:embed="rId2">
            <a:extLst>
              <a:ext uri="{28A0092B-C50C-407E-A947-70E740481C1C}">
                <a14:useLocalDpi xmlns:a14="http://schemas.microsoft.com/office/drawing/2010/main" val="0"/>
              </a:ext>
            </a:extLst>
          </a:blip>
          <a:srcRect l="21541" r="2154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2" name="Content Placeholder 12">
            <a:extLst>
              <a:ext uri="{FF2B5EF4-FFF2-40B4-BE49-F238E27FC236}">
                <a16:creationId xmlns:a16="http://schemas.microsoft.com/office/drawing/2014/main" id="{A5A32006-B6D0-23AB-1CE4-390654E7BAD2}"/>
              </a:ext>
            </a:extLst>
          </p:cNvPr>
          <p:cNvSpPr>
            <a:spLocks noGrp="1"/>
          </p:cNvSpPr>
          <p:nvPr>
            <p:ph idx="1"/>
          </p:nvPr>
        </p:nvSpPr>
        <p:spPr>
          <a:xfrm>
            <a:off x="7320465" y="2194102"/>
            <a:ext cx="4352028" cy="3908586"/>
          </a:xfrm>
        </p:spPr>
        <p:txBody>
          <a:bodyPr>
            <a:normAutofit/>
          </a:bodyPr>
          <a:lstStyle/>
          <a:p>
            <a:pPr marL="0" indent="0" algn="ctr">
              <a:buNone/>
            </a:pPr>
            <a:r>
              <a:rPr lang="en-US" sz="3600" dirty="0">
                <a:latin typeface="+mj-lt"/>
              </a:rPr>
              <a:t>The Gospel of Luke</a:t>
            </a:r>
          </a:p>
          <a:p>
            <a:pPr marL="0" indent="0" algn="ctr">
              <a:buNone/>
            </a:pPr>
            <a:endParaRPr lang="en-US" sz="3600" dirty="0">
              <a:latin typeface="+mj-lt"/>
            </a:endParaRPr>
          </a:p>
          <a:p>
            <a:pPr marL="0" indent="0" algn="ctr">
              <a:buNone/>
            </a:pPr>
            <a:r>
              <a:rPr lang="en-US" sz="3600" dirty="0">
                <a:latin typeface="+mj-lt"/>
              </a:rPr>
              <a:t>Jesus,</a:t>
            </a:r>
          </a:p>
          <a:p>
            <a:pPr marL="0" indent="0" algn="ctr">
              <a:buNone/>
            </a:pPr>
            <a:r>
              <a:rPr lang="en-US" sz="3600" dirty="0">
                <a:latin typeface="+mj-lt"/>
              </a:rPr>
              <a:t>The Messiah for All</a:t>
            </a:r>
          </a:p>
        </p:txBody>
      </p:sp>
    </p:spTree>
    <p:extLst>
      <p:ext uri="{BB962C8B-B14F-4D97-AF65-F5344CB8AC3E}">
        <p14:creationId xmlns:p14="http://schemas.microsoft.com/office/powerpoint/2010/main" val="376281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A row of stained glass windows&#10;&#10;AI-generated content may be incorrect.">
            <a:extLst>
              <a:ext uri="{FF2B5EF4-FFF2-40B4-BE49-F238E27FC236}">
                <a16:creationId xmlns:a16="http://schemas.microsoft.com/office/drawing/2014/main" id="{5FEA60A2-2767-76E6-1CC3-65CC33D36F86}"/>
              </a:ext>
            </a:extLst>
          </p:cNvPr>
          <p:cNvPicPr>
            <a:picLocks noGrp="1" noChangeAspect="1"/>
          </p:cNvPicPr>
          <p:nvPr>
            <p:ph idx="1"/>
          </p:nvPr>
        </p:nvPicPr>
        <p:blipFill>
          <a:blip r:embed="rId2"/>
          <a:srcRect t="13661" b="10850"/>
          <a:stretch/>
        </p:blipFill>
        <p:spPr>
          <a:xfrm>
            <a:off x="20" y="1282"/>
            <a:ext cx="12191980" cy="6856718"/>
          </a:xfrm>
          <a:prstGeom prst="rect">
            <a:avLst/>
          </a:prstGeom>
        </p:spPr>
      </p:pic>
    </p:spTree>
    <p:extLst>
      <p:ext uri="{BB962C8B-B14F-4D97-AF65-F5344CB8AC3E}">
        <p14:creationId xmlns:p14="http://schemas.microsoft.com/office/powerpoint/2010/main" val="3262838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588A-4213-08F5-89A5-9B6BC93D4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CB690-99E9-FBCA-0D62-F84D7C7AA557}"/>
              </a:ext>
            </a:extLst>
          </p:cNvPr>
          <p:cNvSpPr>
            <a:spLocks noGrp="1"/>
          </p:cNvSpPr>
          <p:nvPr>
            <p:ph type="title"/>
          </p:nvPr>
        </p:nvSpPr>
        <p:spPr/>
        <p:txBody>
          <a:bodyPr/>
          <a:lstStyle/>
          <a:p>
            <a:r>
              <a:rPr lang="en-US" dirty="0"/>
              <a:t>Gospel of Luke</a:t>
            </a:r>
          </a:p>
        </p:txBody>
      </p:sp>
      <p:sp>
        <p:nvSpPr>
          <p:cNvPr id="3" name="Content Placeholder 2">
            <a:extLst>
              <a:ext uri="{FF2B5EF4-FFF2-40B4-BE49-F238E27FC236}">
                <a16:creationId xmlns:a16="http://schemas.microsoft.com/office/drawing/2014/main" id="{A931C31C-F398-343A-0F1C-084188877C00}"/>
              </a:ext>
            </a:extLst>
          </p:cNvPr>
          <p:cNvSpPr>
            <a:spLocks noGrp="1"/>
          </p:cNvSpPr>
          <p:nvPr>
            <p:ph idx="1"/>
          </p:nvPr>
        </p:nvSpPr>
        <p:spPr/>
        <p:txBody>
          <a:bodyPr>
            <a:normAutofit lnSpcReduction="10000"/>
          </a:bodyPr>
          <a:lstStyle/>
          <a:p>
            <a:r>
              <a:rPr lang="en-US" sz="3600" dirty="0"/>
              <a:t>Possibly written by “Luke, the beloved physician” who is mentioned in Colossians 4:14?</a:t>
            </a:r>
          </a:p>
          <a:p>
            <a:pPr marL="0" indent="0">
              <a:buNone/>
            </a:pPr>
            <a:endParaRPr lang="en-US" sz="3600" dirty="0"/>
          </a:p>
          <a:p>
            <a:r>
              <a:rPr lang="en-US" sz="3600" dirty="0"/>
              <a:t>Only Gospel to have a “second act” in the Book of Acts, continuing most of the themes seen in Luke</a:t>
            </a:r>
          </a:p>
          <a:p>
            <a:pPr marL="0" indent="0">
              <a:buNone/>
            </a:pPr>
            <a:endParaRPr lang="en-US" sz="3600" dirty="0"/>
          </a:p>
          <a:p>
            <a:r>
              <a:rPr lang="en-US" sz="3600" dirty="0"/>
              <a:t>Written in excellent Greek; author seems to have been classically trained and quite knowledgeable</a:t>
            </a:r>
          </a:p>
        </p:txBody>
      </p:sp>
    </p:spTree>
    <p:extLst>
      <p:ext uri="{BB962C8B-B14F-4D97-AF65-F5344CB8AC3E}">
        <p14:creationId xmlns:p14="http://schemas.microsoft.com/office/powerpoint/2010/main" val="242871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467B-178B-5ACB-507A-9360F356419B}"/>
              </a:ext>
            </a:extLst>
          </p:cNvPr>
          <p:cNvSpPr>
            <a:spLocks noGrp="1"/>
          </p:cNvSpPr>
          <p:nvPr>
            <p:ph type="title"/>
          </p:nvPr>
        </p:nvSpPr>
        <p:spPr/>
        <p:txBody>
          <a:bodyPr/>
          <a:lstStyle/>
          <a:p>
            <a:r>
              <a:rPr lang="en-US" dirty="0"/>
              <a:t>Unique Features of Luke</a:t>
            </a:r>
          </a:p>
        </p:txBody>
      </p:sp>
      <p:sp>
        <p:nvSpPr>
          <p:cNvPr id="3" name="Content Placeholder 2">
            <a:extLst>
              <a:ext uri="{FF2B5EF4-FFF2-40B4-BE49-F238E27FC236}">
                <a16:creationId xmlns:a16="http://schemas.microsoft.com/office/drawing/2014/main" id="{5105D790-666D-AEEE-68D5-75DCCADF10AD}"/>
              </a:ext>
            </a:extLst>
          </p:cNvPr>
          <p:cNvSpPr>
            <a:spLocks noGrp="1"/>
          </p:cNvSpPr>
          <p:nvPr>
            <p:ph idx="1"/>
          </p:nvPr>
        </p:nvSpPr>
        <p:spPr>
          <a:xfrm>
            <a:off x="838200" y="1825625"/>
            <a:ext cx="10515600" cy="4667250"/>
          </a:xfrm>
        </p:spPr>
        <p:txBody>
          <a:bodyPr>
            <a:normAutofit/>
          </a:bodyPr>
          <a:lstStyle/>
          <a:p>
            <a:r>
              <a:rPr lang="en-US" dirty="0"/>
              <a:t>Jesus as a prophet</a:t>
            </a:r>
          </a:p>
          <a:p>
            <a:pPr lvl="1"/>
            <a:r>
              <a:rPr lang="en-US" dirty="0"/>
              <a:t>Great similarity between Mary in </a:t>
            </a:r>
            <a:r>
              <a:rPr lang="en-US" i="1" dirty="0"/>
              <a:t>Luke 1 </a:t>
            </a:r>
            <a:r>
              <a:rPr lang="en-US" dirty="0"/>
              <a:t>and Hannah in </a:t>
            </a:r>
            <a:r>
              <a:rPr lang="en-US" i="1" dirty="0"/>
              <a:t>1 Samuel 1-2</a:t>
            </a:r>
          </a:p>
          <a:p>
            <a:pPr lvl="1"/>
            <a:r>
              <a:rPr lang="en-US" dirty="0"/>
              <a:t>Only Gospel where Jesus raises the son of a widow from Nain in Luke 7      – a clear reference to Elijah doing the same thing in </a:t>
            </a:r>
            <a:r>
              <a:rPr lang="en-US"/>
              <a:t>1 Kings 17</a:t>
            </a:r>
            <a:endParaRPr lang="en-US" dirty="0"/>
          </a:p>
          <a:p>
            <a:pPr lvl="1"/>
            <a:r>
              <a:rPr lang="en-US" dirty="0"/>
              <a:t>The suffering and rejection Jesus experiences calls to mind Israelite prophets who experienced the same: Elisha, Jeremiah, Ezekiel, Amos</a:t>
            </a:r>
          </a:p>
          <a:p>
            <a:pPr marL="457200" lvl="1" indent="0">
              <a:buNone/>
            </a:pPr>
            <a:endParaRPr lang="en-US" dirty="0"/>
          </a:p>
          <a:p>
            <a:r>
              <a:rPr lang="en-US" dirty="0"/>
              <a:t>Holy Spirit as an important element of Luke and Acts</a:t>
            </a:r>
          </a:p>
          <a:p>
            <a:pPr lvl="1"/>
            <a:r>
              <a:rPr lang="en-US" dirty="0"/>
              <a:t>Luke – 11 times</a:t>
            </a:r>
          </a:p>
          <a:p>
            <a:pPr lvl="1"/>
            <a:r>
              <a:rPr lang="en-US" dirty="0"/>
              <a:t>Other 3 Gospels combined – 16 times (6, 4, 4)</a:t>
            </a:r>
          </a:p>
          <a:p>
            <a:pPr lvl="1"/>
            <a:r>
              <a:rPr lang="en-US" dirty="0"/>
              <a:t>Acts – 41 times</a:t>
            </a:r>
          </a:p>
        </p:txBody>
      </p:sp>
    </p:spTree>
    <p:extLst>
      <p:ext uri="{BB962C8B-B14F-4D97-AF65-F5344CB8AC3E}">
        <p14:creationId xmlns:p14="http://schemas.microsoft.com/office/powerpoint/2010/main" val="14961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6DCFB-67FF-06F9-FFC4-C0C8C36F5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F8D93-C0DA-E4D3-2DA3-EC5A83159006}"/>
              </a:ext>
            </a:extLst>
          </p:cNvPr>
          <p:cNvSpPr>
            <a:spLocks noGrp="1"/>
          </p:cNvSpPr>
          <p:nvPr>
            <p:ph type="title"/>
          </p:nvPr>
        </p:nvSpPr>
        <p:spPr/>
        <p:txBody>
          <a:bodyPr/>
          <a:lstStyle/>
          <a:p>
            <a:r>
              <a:rPr lang="en-US" dirty="0"/>
              <a:t>Unique Features of Luke</a:t>
            </a:r>
          </a:p>
        </p:txBody>
      </p:sp>
      <p:sp>
        <p:nvSpPr>
          <p:cNvPr id="3" name="Content Placeholder 2">
            <a:extLst>
              <a:ext uri="{FF2B5EF4-FFF2-40B4-BE49-F238E27FC236}">
                <a16:creationId xmlns:a16="http://schemas.microsoft.com/office/drawing/2014/main" id="{8734C1C7-A08F-A222-B446-A1A6841FF9E0}"/>
              </a:ext>
            </a:extLst>
          </p:cNvPr>
          <p:cNvSpPr>
            <a:spLocks noGrp="1"/>
          </p:cNvSpPr>
          <p:nvPr>
            <p:ph idx="1"/>
          </p:nvPr>
        </p:nvSpPr>
        <p:spPr>
          <a:xfrm>
            <a:off x="838200" y="1825625"/>
            <a:ext cx="10515600" cy="4522012"/>
          </a:xfrm>
        </p:spPr>
        <p:txBody>
          <a:bodyPr>
            <a:normAutofit/>
          </a:bodyPr>
          <a:lstStyle/>
          <a:p>
            <a:r>
              <a:rPr lang="en-US" dirty="0"/>
              <a:t>11 unique parables in Luke, including two of the most beloved parables that Jesus shared:</a:t>
            </a:r>
          </a:p>
          <a:p>
            <a:pPr lvl="1"/>
            <a:r>
              <a:rPr lang="en-US" dirty="0"/>
              <a:t>Good Samaritan – Luke 10:25-37</a:t>
            </a:r>
          </a:p>
          <a:p>
            <a:pPr lvl="1"/>
            <a:r>
              <a:rPr lang="en-US" dirty="0"/>
              <a:t>Rich Fool – Luke 12:16-21</a:t>
            </a:r>
          </a:p>
          <a:p>
            <a:pPr lvl="1"/>
            <a:r>
              <a:rPr lang="en-US" dirty="0"/>
              <a:t>Prodigal Son – Luke 15:11-32</a:t>
            </a:r>
          </a:p>
          <a:p>
            <a:pPr lvl="1"/>
            <a:r>
              <a:rPr lang="en-US" dirty="0"/>
              <a:t>Dishonest Manager – Luke 16:1-13</a:t>
            </a:r>
          </a:p>
          <a:p>
            <a:pPr lvl="1"/>
            <a:r>
              <a:rPr lang="en-US" dirty="0"/>
              <a:t>Rich Man and Lazarus – Luke 16:19-31</a:t>
            </a:r>
          </a:p>
          <a:p>
            <a:pPr lvl="1"/>
            <a:r>
              <a:rPr lang="en-US" dirty="0"/>
              <a:t>Persistent Widow – Luke 18:1-8</a:t>
            </a:r>
          </a:p>
          <a:p>
            <a:pPr lvl="1"/>
            <a:r>
              <a:rPr lang="en-US" dirty="0"/>
              <a:t>Pharisee and Tax Collector – Luke 18:9-14</a:t>
            </a:r>
          </a:p>
          <a:p>
            <a:pPr marL="457200" lvl="1" indent="0">
              <a:buNone/>
            </a:pPr>
            <a:endParaRPr lang="en-US" sz="1400" dirty="0"/>
          </a:p>
          <a:p>
            <a:r>
              <a:rPr lang="en-US" dirty="0"/>
              <a:t>Our relationship with material wealth of great importance in Luke</a:t>
            </a:r>
          </a:p>
        </p:txBody>
      </p:sp>
    </p:spTree>
    <p:extLst>
      <p:ext uri="{BB962C8B-B14F-4D97-AF65-F5344CB8AC3E}">
        <p14:creationId xmlns:p14="http://schemas.microsoft.com/office/powerpoint/2010/main" val="152444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5AEC-6F8F-20B4-9EEB-65A83DCFF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38291-AE82-E79A-7E86-3531FDFF16A1}"/>
              </a:ext>
            </a:extLst>
          </p:cNvPr>
          <p:cNvSpPr>
            <a:spLocks noGrp="1"/>
          </p:cNvSpPr>
          <p:nvPr>
            <p:ph type="title"/>
          </p:nvPr>
        </p:nvSpPr>
        <p:spPr/>
        <p:txBody>
          <a:bodyPr/>
          <a:lstStyle/>
          <a:p>
            <a:r>
              <a:rPr lang="en-US" dirty="0"/>
              <a:t>Unique Features of Luke</a:t>
            </a:r>
          </a:p>
        </p:txBody>
      </p:sp>
      <p:sp>
        <p:nvSpPr>
          <p:cNvPr id="3" name="Content Placeholder 2">
            <a:extLst>
              <a:ext uri="{FF2B5EF4-FFF2-40B4-BE49-F238E27FC236}">
                <a16:creationId xmlns:a16="http://schemas.microsoft.com/office/drawing/2014/main" id="{BC564B69-E892-E452-2919-5E0F842CDF55}"/>
              </a:ext>
            </a:extLst>
          </p:cNvPr>
          <p:cNvSpPr>
            <a:spLocks noGrp="1"/>
          </p:cNvSpPr>
          <p:nvPr>
            <p:ph idx="1"/>
          </p:nvPr>
        </p:nvSpPr>
        <p:spPr/>
        <p:txBody>
          <a:bodyPr/>
          <a:lstStyle/>
          <a:p>
            <a:r>
              <a:rPr lang="en-US" dirty="0"/>
              <a:t>Consistent theme of the “Great Reversal”</a:t>
            </a:r>
          </a:p>
          <a:p>
            <a:pPr lvl="1"/>
            <a:r>
              <a:rPr lang="en-US" dirty="0"/>
              <a:t>Luke 1:52-53 – “God has brought down the powerful from their thrones, and lifted up the lowly; the Lord has filled the hungry with good things, and sent the rich away empty”</a:t>
            </a:r>
          </a:p>
          <a:p>
            <a:pPr lvl="1"/>
            <a:r>
              <a:rPr lang="en-US" dirty="0"/>
              <a:t>Unique Parables </a:t>
            </a:r>
          </a:p>
          <a:p>
            <a:pPr lvl="2"/>
            <a:r>
              <a:rPr lang="en-US" sz="2400" dirty="0"/>
              <a:t>Good Samaritan – upending bad relations with Samaritans</a:t>
            </a:r>
          </a:p>
          <a:p>
            <a:pPr lvl="2"/>
            <a:r>
              <a:rPr lang="en-US" sz="2400" dirty="0"/>
              <a:t>Prodigal Son – “brother was dead and came to life; he was lost and has been found”</a:t>
            </a:r>
          </a:p>
          <a:p>
            <a:pPr lvl="2"/>
            <a:r>
              <a:rPr lang="en-US" sz="2400" dirty="0"/>
              <a:t>Pharisee and Tax Collector – “all who exalt themselves will be humbled, but all who humble themselves will be exalted”</a:t>
            </a:r>
          </a:p>
          <a:p>
            <a:pPr lvl="2"/>
            <a:endParaRPr lang="en-US" sz="2400" dirty="0"/>
          </a:p>
        </p:txBody>
      </p:sp>
    </p:spTree>
    <p:extLst>
      <p:ext uri="{BB962C8B-B14F-4D97-AF65-F5344CB8AC3E}">
        <p14:creationId xmlns:p14="http://schemas.microsoft.com/office/powerpoint/2010/main" val="176105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stained glass window with a religious image&#10;&#10;AI-generated content may be incorrect.">
            <a:extLst>
              <a:ext uri="{FF2B5EF4-FFF2-40B4-BE49-F238E27FC236}">
                <a16:creationId xmlns:a16="http://schemas.microsoft.com/office/drawing/2014/main" id="{FDEBB6CC-7D1C-C4DD-166C-7E5C4BAFBE97}"/>
              </a:ext>
            </a:extLst>
          </p:cNvPr>
          <p:cNvPicPr>
            <a:picLocks noGrp="1" noChangeAspect="1"/>
          </p:cNvPicPr>
          <p:nvPr>
            <p:ph idx="1"/>
          </p:nvPr>
        </p:nvPicPr>
        <p:blipFill>
          <a:blip r:embed="rId2"/>
          <a:srcRect t="3715" b="12031"/>
          <a:stretch/>
        </p:blipFill>
        <p:spPr>
          <a:xfrm>
            <a:off x="20" y="1282"/>
            <a:ext cx="12191980" cy="6856718"/>
          </a:xfrm>
          <a:prstGeom prst="rect">
            <a:avLst/>
          </a:prstGeom>
        </p:spPr>
      </p:pic>
    </p:spTree>
    <p:extLst>
      <p:ext uri="{BB962C8B-B14F-4D97-AF65-F5344CB8AC3E}">
        <p14:creationId xmlns:p14="http://schemas.microsoft.com/office/powerpoint/2010/main" val="194636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E362-3F0C-FBED-189E-01633189836B}"/>
              </a:ext>
            </a:extLst>
          </p:cNvPr>
          <p:cNvSpPr>
            <a:spLocks noGrp="1"/>
          </p:cNvSpPr>
          <p:nvPr>
            <p:ph type="title"/>
          </p:nvPr>
        </p:nvSpPr>
        <p:spPr/>
        <p:txBody>
          <a:bodyPr/>
          <a:lstStyle/>
          <a:p>
            <a:r>
              <a:rPr lang="en-US" dirty="0"/>
              <a:t>Jesus: The Messiah of All</a:t>
            </a:r>
          </a:p>
        </p:txBody>
      </p:sp>
      <p:sp>
        <p:nvSpPr>
          <p:cNvPr id="3" name="Content Placeholder 2">
            <a:extLst>
              <a:ext uri="{FF2B5EF4-FFF2-40B4-BE49-F238E27FC236}">
                <a16:creationId xmlns:a16="http://schemas.microsoft.com/office/drawing/2014/main" id="{FF470E75-C012-6EB5-66F2-8F3F032E811C}"/>
              </a:ext>
            </a:extLst>
          </p:cNvPr>
          <p:cNvSpPr>
            <a:spLocks noGrp="1"/>
          </p:cNvSpPr>
          <p:nvPr>
            <p:ph idx="1"/>
          </p:nvPr>
        </p:nvSpPr>
        <p:spPr>
          <a:xfrm>
            <a:off x="838200" y="1825625"/>
            <a:ext cx="10515600" cy="4667250"/>
          </a:xfrm>
        </p:spPr>
        <p:txBody>
          <a:bodyPr>
            <a:normAutofit/>
          </a:bodyPr>
          <a:lstStyle/>
          <a:p>
            <a:r>
              <a:rPr lang="en-US" sz="2800" dirty="0"/>
              <a:t>Luke 1 – Grounds Je</a:t>
            </a:r>
            <a:r>
              <a:rPr lang="en-US" dirty="0"/>
              <a:t>sus in Jewish tradition</a:t>
            </a:r>
          </a:p>
          <a:p>
            <a:pPr lvl="1"/>
            <a:r>
              <a:rPr lang="en-US" dirty="0"/>
              <a:t>Zechariah /  Elizabeth: resonances of Abraham/Sarah, Hannah</a:t>
            </a:r>
          </a:p>
          <a:p>
            <a:pPr lvl="1"/>
            <a:r>
              <a:rPr lang="en-US" dirty="0"/>
              <a:t>Gabriel’s announcement: “You will name him Jesus.  He will be great, and will be called the Son of the Most High, and the Lord God will give him the throne of his ancestor David.  He will reign over the house of Jacob forever, and of his kingdom there will be no end”</a:t>
            </a:r>
          </a:p>
          <a:p>
            <a:pPr lvl="1"/>
            <a:r>
              <a:rPr lang="en-US" dirty="0"/>
              <a:t>Mary’s Magnificat: “God has helped his servant Israel in remembrance of his mercy, according to the promise he made to our ancestors, to Abraham and his descendants forever”</a:t>
            </a:r>
          </a:p>
          <a:p>
            <a:pPr lvl="1"/>
            <a:r>
              <a:rPr lang="en-US" dirty="0"/>
              <a:t>Zechariah’s Prophecy: “Blessed be the Lord God of Israel”</a:t>
            </a:r>
          </a:p>
          <a:p>
            <a:pPr marL="457200" lvl="1" indent="0">
              <a:buNone/>
            </a:pPr>
            <a:endParaRPr lang="en-US" sz="1800" dirty="0"/>
          </a:p>
          <a:p>
            <a:r>
              <a:rPr lang="en-US" sz="2800" dirty="0"/>
              <a:t>Luke 2 and onwards – Expands Jesus’ ministry to all</a:t>
            </a:r>
            <a:endParaRPr lang="en-US" dirty="0"/>
          </a:p>
        </p:txBody>
      </p:sp>
    </p:spTree>
    <p:extLst>
      <p:ext uri="{BB962C8B-B14F-4D97-AF65-F5344CB8AC3E}">
        <p14:creationId xmlns:p14="http://schemas.microsoft.com/office/powerpoint/2010/main" val="3462068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6114</TotalTime>
  <Words>2086</Words>
  <Application>Microsoft Office PowerPoint</Application>
  <PresentationFormat>Widescreen</PresentationFormat>
  <Paragraphs>186</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Aptos Display</vt:lpstr>
      <vt:lpstr>Arial</vt:lpstr>
      <vt:lpstr>Office Theme</vt:lpstr>
      <vt:lpstr>Comparing The Gospels: Class 3</vt:lpstr>
      <vt:lpstr>Reminders from Week 1 + 2</vt:lpstr>
      <vt:lpstr>PowerPoint Presentation</vt:lpstr>
      <vt:lpstr>Gospel of Luke</vt:lpstr>
      <vt:lpstr>Unique Features of Luke</vt:lpstr>
      <vt:lpstr>Unique Features of Luke</vt:lpstr>
      <vt:lpstr>Unique Features of Luke</vt:lpstr>
      <vt:lpstr>PowerPoint Presentation</vt:lpstr>
      <vt:lpstr>Jesus: The Messiah of All</vt:lpstr>
      <vt:lpstr>Jesus: The Messiah of All</vt:lpstr>
      <vt:lpstr>Jesus: The Messiah of All</vt:lpstr>
      <vt:lpstr>PowerPoint Presentation</vt:lpstr>
      <vt:lpstr>Acts as an integral part of Luke</vt:lpstr>
      <vt:lpstr>PowerPoint Presentation</vt:lpstr>
      <vt:lpstr>Gospel of John</vt:lpstr>
      <vt:lpstr>Unique Features of John</vt:lpstr>
      <vt:lpstr>Unique Features of John</vt:lpstr>
      <vt:lpstr>Unique Features of John</vt:lpstr>
      <vt:lpstr>PowerPoint Presentation</vt:lpstr>
      <vt:lpstr>What is behind John’s differences?</vt:lpstr>
      <vt:lpstr>What is behind John’s differences?</vt:lpstr>
      <vt:lpstr>Jesus, the Divine Messiah</vt:lpstr>
      <vt:lpstr>Jesus, the Divine Messiah</vt:lpstr>
      <vt:lpstr>Jesus’ divinity as sign of late authorship?</vt:lpstr>
      <vt:lpstr>Jesus, the Divine Messiah</vt:lpstr>
      <vt:lpstr>PowerPoint Presentation</vt:lpstr>
      <vt:lpstr>Members of the Early Church</vt:lpstr>
      <vt:lpstr>“Who do you say that I am?”</vt:lpstr>
      <vt:lpstr>Series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Helms</dc:creator>
  <cp:lastModifiedBy>Matt Helms</cp:lastModifiedBy>
  <cp:revision>3</cp:revision>
  <cp:lastPrinted>2025-03-13T18:33:25Z</cp:lastPrinted>
  <dcterms:created xsi:type="dcterms:W3CDTF">2025-02-24T19:07:51Z</dcterms:created>
  <dcterms:modified xsi:type="dcterms:W3CDTF">2025-03-20T16:50:08Z</dcterms:modified>
</cp:coreProperties>
</file>